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9238-243A-4118-825B-D12AEB1599AD}" type="datetimeFigureOut">
              <a:rPr lang="en-GB" smtClean="0"/>
              <a:t>27/01/2015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FFBD-79A4-43E4-BECD-88737E25A0D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keep+the+memory+alive&amp;source=images&amp;cd=&amp;cad=rja&amp;uact=8&amp;ved=0CAcQjRw&amp;url=http%3A%2F%2Fwww.grimsby.ac.uk%2F&amp;ei=0k3HVO6yH4v4UN_AgoAE&amp;psig=AFQjCNGGBWzWGjIno4Ul_-PPVHmtM_xrOA&amp;ust=142243412579601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KySjTgz_D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6" name="AutoShape 2" descr="data:image/jpeg;base64,/9j/4AAQSkZJRgABAQAAAQABAAD/2wCEAAkGBxQTEhQUExQWFhUXGR8aFxgYGB4fHBcbGxwfGhgfHRkcHioiHRwmGxsYITIiKSorLi8xGx8zODMsNygtLisBCgoKDg0OGxAQGzImICYvLDc0LzI0LzQ0ODQyLi8sLTQ0Ly8vNCwsLDQvLCwsLCw0LCwvLCwvLCw0LCwsLCwsLP/AABEIAKgBLAMBEQACEQEDEQH/xAAbAAEAAwEBAQEAAAAAAAAAAAAABAUGAwcBAv/EAEQQAAIBAwIEBAIHBAYJBQAAAAECAwAEERIhBQYxQRMiUWFxgRQjMkKRobEHUmLBFTRygpLRFiQlM0OisuHwU1Rjc/H/xAAbAQEAAwEBAQEAAAAAAAAAAAAAAwQFAgEGB//EADkRAAICAQIDBAkDBAEFAQEAAAABAgMRBCESMUEFE1FxFCIyYYGRodHwscHhIzNC8VIVJDRicoIl/9oADAMBAAIRAxEAPwDVV+eH1QoBQCgFAKAUAoBQCgFAKAUAoBQCgFAKAUAoBQCgFAKAUAoBQCgFAKAUAoBQCgFAKAUAoBQCgFAKAUAoBQH5lkCgsTgAZJ9ANzXqTbwg3hZZD4TxeG5TXDIrjvjqPip3HzqW7T2Uy4bFg4rthYsxeSdUJ2KAUAoBQCgFAKA855quLn+lAbXUxhgEjxhjh1BOoae5IIH4Vu6RULRf1tuKWE/B9DL1M5x1GYdFyNxwXiiXMKTR/ZYdO6nuD7g1kX0SpsdcuaNGqxWRUkTqhOxQCgFAKAUAoBQCgFAKAUAoBQCgFAKAUAoBQCgFAKAUAoBQCgMvxjlQ6zcWT/R7jBzgeST2Ze2464+VaNGu9Xur1xR+q8irZpt+Op4l+p+uGc0EOsF6n0ec/ZOfq5e3kbt22PrXl2iTi7NO+KP1XmhDUYfBasP6M01Z5aFAKAUAoBQETinEo7eNpZWCov5nsAO5PpUlNM7pqEFlnFlka48UuRleRUk+lTX1ypiNywit1bYlftdDuBhEAPc/EVodpRVlC02n9bu1xSa+X7t48PIzKuKU3ZLryO3AIPo3FL22XaORVnRewz9rHzbHyFcWz7/Q1Wvmsxf7foTaT1LZQ6czX1nGgKAUAoBQCgFAKAUAoBQCgFAKAUAoBQCgFAKAUAoBQCgFAKAUAoCNf2EcyFJUV0PZh/5g+9d12zrlxQeGczhGaxJZM7/Rt1Zf1Q+PB/6EjedMdon9PY+lX++o1P8Ae9WX/Jcn5r9yt3dlP9vdeD/Zn4XmW+c4ThjgZ6ySBf1Wuno9LFZlevgv5PFqLm9q/qdLi64sfsW9qn9qQt+hFcxhoF7U5P4YPXLUvlFfM/EfE+JQ73FtHMnc25OtP7jfa+Ar106Ozaqbi/8A25fPoeKzUQ9uOV7i/wCF8XiuBmJwSPtKdnX2ZDuDVK7T2VPE18enzLNdsZ+yydUJ2ZTWkvEZpJiDFYxKyqRkeJINWrHcgAge+K0e7s9Grpp9u2WPgunl1fuM658VzzyivqykuuOvdXcLPhQsi6FB+yC4yT6k9z7V9lp+yquz9BbVDduMsvx2f08EcOWWXXEXxx6MDvaYP+Jj/IV8VpVnst5/5/sjqt/9yvIv4OKwvM8CyAyx4LJ3AIBz7jcdPWq0qLIwVjXqvqX1ZFycE90TaiOxQCgFAKAUAoCq5h4/DZx65WGSDoQfacjsB8xv0Gas6bS2aifDBeb8CK6+FUcyO3A7ySaBJJYvCdhnRnJA7Z2GCRg47VxqK4V2OMJZS6ntUpSgpSWGT6hJBQCgFAKAUAoBQCgFAKAUAoBQCgFAKAUAoBQCgFAKApeNcsw3BL48Ob7syZDg4wDkEZwPWren1tlS4ecfB8iC3TwnvyfiROB3k0ExtbuTxC3mgmIx4o+8p/jHXHUipdRXXbX31Kx/yXh7/JnNUpwl3djz4Px/kk3vCFEtxM0gSGaDROD20fYcHOBgZzmuaNXOHd8EczhLMfjzXxPLaPWc89NzE8ncItyzX1xdRqiNlULAPpU+UlScqGwMDBJzt1r6DtPta3Mqaam5yWM9Flb423a8dkjOq4cuyTLzlXVeXs/EWUrHjwoAepUbFvwH4sfSsbVRWl00NInl85FrSRc5u18uSO/MNstpdR8QCEqcx3BGSVVsBZMe2MH5V5pZy1FL0re/OP2JboqqxXY8/ua2OQMAykEEZBHQg9CKzGmnhlxPO6EkgUFmIAAySdgAOpJok28IN43Zkm56DnFra3FyAcFlUhc/HB/l1rTXZbiv61kY+5vcp+mJ/wBuLYTiXFZh5LWGAHvK5JA/sg5z8qOnQ1+1Y5eSCs1MuUUvM43nLfEnw39I4bHRU0qPhpO/zFdw1mjjt3P1ycy0+oe/eEVeBcYTZL1G/tb/APUhqR6rs6XtVP8APicdzq1yn+fIlw2nGdgZrbYYzjOr3PlG9RSs7O6Rl+fE7UdX1aPvAeT5PGNzfyCeYH6sZ8i46HGAM56DGB13PRqe0Id33WmXDHr4ntWllxcdzyzZ1kl0UAoBQCgFAKAUAoBQCgFAKAUAoBQFPzNxd7WNZREZEDDxSDuid2x3q1pNPG+Tg5YeNve/AhvtdceLGV1J/Dr+OeNZInDowyCP0I7EdwelQ21Tqk4TWGiSE4zjxRexJqM6FAKAUBlua+KTR3NnBHIIknLBpNIJBGNIGoEbkitLR0VypssksuONv9blTUWTjOEE8J9TrLy7cYOniFwGPcqhH4YH61wtXVnemP1OnRPG1j+hWw8eubBhHfqZIfu3SKT328QDoe3r8etWJaWnVLj0zxL/AIv9vz5ESuspfDbuv+X3Lq8a1voCqzIejI6sNUbjdWG+QQaqVq7S2ZcX70+TXgTy7u6GEzJ3HEZ7pxwx2V2Djxp4zs0K7nIB8rk4BHTO1acaaqI+mRWFjaL8X+3gU3ZO19w9992vD7m5l4JbNp1QRHSAFyinAAwACR6ACsZam5ZxN7+8vumt84onIoAAAAA6AdBULed2SHG+tVljeN91dSrfAjB+dd1zdc1OPNHkoqUXF9TC8F5h/o7xLS9JxEMwOBnxI84Cgev6bg4xWzfpPTMX0dea8H+fm5n1X+j5rt6cvI72drNxXEs5MVnqzHAp80oHd29M5/ljqeJzr0HqV72dZeHl+fY6jGep9ae0fDx8zT3N1bWMI1FIYl2UDueuFUbsazoQu1Vm2ZMtSlXTHfZEOHnG0JAd2iJ6eMjJn5sMfnUsuz71ulnyaZwtVV1ePPYvIpVYBlYMp6EHIPzFU3FxeGiwmmso/deAUAoBQCgM1/pQZbtbe0QTKpzPJnyIvsw6t+vT1I0PQu7odtz4W/ZXV/wVfSOKxQrWfFmlrPLQoBQCgFAKAUAoBQCgFAKAUB8IzselAY6/4TLYytdWYLxMcz2w7ju0Y9R1x/LatWu+Gqgqb9pLlL9mUp1Spl3lfLqvsafhfEY7iJZYmDIw+Y9QR2I9KzrqZ0zcJrdFuuyM48UeRLqM6FAKAp+auCi7t2jzhx5om7q4+zv2z0Pxq1o9S6LVLp1XuIdRV3sMdeh+OUeLm4g+sGJoz4cynqHX/MYP4+le63Tqmz1fZe68jzT2uyG/NbMumUEYIyD1B71UTxyJzyj9osVmjmKG1zcbBmUMqrr3XyjZmPbt8cYr6bst6iUVOyz1fhnb9EY+tVSfDGO5K4ByvcWEMl09wkJCZZDGH6bhWbqMnbC98b1FqdbTq7FSoOW/POPiv5O6dPZRF2OWD0ThdyZYYpGXQzorFf3SwBIrCugoWSinnDZp1ycoqT6kqozozvP3EjBZSshw7YRMHByxwce4XJq92bSrdRFPkt38Ctq7HCptczBc+cqC3itPD1NIx0ONROtzg5AJ2yc9Patvs7XO6dnFsluvIz9Xpu7jHHP9y75VtOIC0iFtNGImB2mjIeE/e07YYaskE7fpVPWWaTv5d7F59z2f2J9PG/u1wNY965Gi4byoiuJrl2uZx99/sr/Yj6L0FULddJx7upcEfBc/i+ZZhpknxTfE/wA6H75h5hijPgKvj3DDyQAZznpqPRV7nPavNLpJzXeN8MFzl9vE9uvjH1Esy8DlyVy2bRHLuTJKdTqv+7Q5Jwi498Z9hXWv1i1EkorZcn1fmeaXTupPL3fyNJVAsigFAfCaAx3EbyXiLtb2rFLZdprgff8A4Iz39z/Lrq1Vw0cVbcsz6R8Pe/z+KU5yvfBX7PV/sjTcK4bHbxLFEulF/E+pJ7n3rPuundNzm8stV1xrjwxJlRHYoBQCgFAKAUAoBQCgFAKAUAoBQGZ4zYPbObq0TO+biFekq92UdpB7df10KLY3R7m5/wDzLwfh5foVbIOt95WvNeP8l1wricVxGJImDKfxB7gjsR6VUupnTLgmsMnrsjZHiiTKiOxQCgMzxHhs8Ny11aIsniKFmiLhNTD7LgkYyBsf+9aFV1VtKpueMPZ4z5oqzrnCzvK1nPNfudBLxN9xHaRezM7n/lwK54dFHrJ+WF+p7nUPol82fE4NcyzQyXUkLLCSypEjAF8YBJYnpkkV69RTCuUaYvMtst9PgFVZKSlY1t4FRzrO886wKniw24E9ygbBb91fc6ctp7/hVrQRjVW7G8Sl6sX+/wC2ehDqm5z4Uspbs2lpOsiI6HKMoZT7EZH5VkTi4ScZc0XoyUkmjtXJ6Y3neTVdcOhcfVNNqY9iy4Cj8/zrV7PWKbprmo/7KWqebK4vlk/fP/CZpTbTxDWLd9bRj7TDKnK+pGnp19M9K87Nvrgp1z24ljPz+57q6pS4Zx6dC/4JxiK6i8SI7ZwynqjDqGHY1S1GnnRPgn/ssVWxsjxRKa849LcSNBYYJXaS5YZjj9lH33/KrUNLCmKs1Hwj1fn4IhldKx8FXxfRfdlpwPgMdsCRl5X3klbd3PffsPYbVX1Gqnds9orklyRLVTGvz6starEooBQHxmABJOAOpPaiWQZKe4biT+HEWWyU/XSbg3H8CHroyPMe/wCupGC0UeOf9x8l4e9+/wACm5PUPhj7HV+PuXuNVbwKihEUKqjAUDAA9hWbKTk+KTyy2korCOlcnooBQCgFAKAUAoBQCgFAKAUAoBQCgFAZXjVo1nK17Buhx9KiH3lH/EX0ZRkn1HzrS09i1EFp7Of+L/Z+5lS2Lql3seXVfuaa3nV1V0IZWAKkdCD0NZ8ouLcZLdFpNNZR0rk9FAZabnQKzp9DuyysRhYs5x3znpWlHs5tKXeRw/eVHq8Nrgl8gvMN4+PC4dIPeWRUx+O9ePSaePt3L4Jsd/a/Zr+bErcVfZVtYR6ks5/TH5US0EeblL5IP0l8sIpbyJoc2Mcvi3l4xM8xB8iEbnAz93IA2wPTarcJKz/uZRxXDkvF/nMgknD+knmUubN3YWoiijjXoiKo+CgDv8KxrJuc3N9W2aEI8MVFdCRXB0Y39qLr9FjXTmVpVEJyQVbrkEfh861eyE++bz6qTz5FLXtd2l1zsTuV+Os5NtdDRdxjzA9JR2dT0Oe+P/yHV6WMV31O8H9PcySi5v8Ap2bSX195z4jyajyySRzSQrNgTpHjEmN+v3c9/XJ9TXVXaMowUZRUnHk30+55PSKUm02s8zQWFlHDGscSBEXoB/5ufeqNlk7JOU3lliEIwXDFbEiuDoUAoBQGU4tIb6drSNysEf8AWnXqx7RA9u5b4YrSpS0tavkvWfsr9/sVLH30+7T2XP7fc09vAqKqIAqqMKB0AHQVnyk5Nyk92WklFYR0rk9FAKAUAoBQCgFAKAUAoBQCgFAKAUAoBQHx1BBBGQdiD3FE8boGMt7k8LmEMn9TmY+C5/4DHcox/d7g/wDfGtKHp1feR/uRW68V4+f54FFS9Glwv2Xy93uNpWSXiLxS5eOJnjjMrDoikAnffGfQZOPapKYRnNRlLC8TmcnGOUsmeTma7ZNS8Nm/vOq/kRn8qvPRUKWHcvkVvSLWsqtnSDiPEnUN9EgT+F5jq/IbVzKnRxeO8b8keqeoazwpfEjT3XF5MqkEEA/faQP8xgn81qSMOz4bynKXuxj8+Zw5aqWyikU0MSiWG3gc3N0LhZrmcHZdOQw1f2SVwPfvtVuUpOErbFww4Wox/T75IUlxKEHmWctnpNYBpigKLm/grXMI8M6ZomEkRPTUu+D23q5odSqbPW9lrD8iDUUuyO3Nbozong4xCoDeDeRjKnoQRjJUjdkz8x+t/ht7OseVxVv8+f6lXMNXHwkvz5FvbcfngTReW8zSDPngj1pIB0IIJIJ98VVnparZcVE1jwk8NfnxJ43zgsWRefduchf8RuT9TEtrF+/MMyEevh9vgfxrrutHSvXlxy8Fy+Zzx32P1Vwr38/kXSypaRZuLgsM5LylQTnsAoHyABqpwyvniuHwWSfKqj68viybZ3SSoskbBkYZUjuPnUM4Srk4yWGiSMlJZXI7VyemW5j5iYutpZEPcSZBYbrAo2Zmx94en/YHS0ukSi779oLp4+4qXXvPd1e0/oXHAeEJawrEm+N2Y9XY/aY+5NVNRqJX2Ocvl4InqqVceFFjUBIKAUAoBQCgFAKAUAoBQCgFAKAUAoBQCgFAKAi8U4fHcRNFKupGGD7ehHoR1BqSm2dU1OD3RzZCM4uMuRnOX71rSRbG5YnO9vMc4kBz5CT0Yemf5Vf1NcdRF6ipf/S8Pf5fniVaZuqXdT+D8S/4vLOiBoI1lYHdCwXI9mO2apURqlLFjwvHmWbHNLMFkpn43fZwvDmz7zJj/FnFW1ptLjLu+jIHdd0r+qPwt7xVultbJ/alJz/hNeuvQL/OT8l9zzj1L/xS+Jn+Y5bski8uI0U7JbW5OuVvugnGoLnGSTjb1NXtLHTreiDb6ylyS/QrXO3lZJL3Lqa3kzgotbWNCgWQjMnTOo74JHXHT5Vl6/Uu+5yT26F3TVd3WljfqXtUycUB8IoDze34fBaSNZ3OqJWkMtpcg4K5AUrq+6RgZzse/bO/K23UQV9W7SxKP8df1MxQhVLu57b5TNIL68ttpYjdxgeWWHAf21xk7n3XaqHdaa7eEuB+D5fB/cs8dtftLiXiufyOUR4hdE5xZQ9ujTN/JP12rp+iULb+pL5R/k8Xf2/+q+oflyxt8SXL+Iw+/cy6s/3WOn8qLWaq31alheEV+MOimG83nzZb8C4rHPEXjUpGpIUlSqlR3XIHl+G1VdRROqfDJ5bJqrIzjlciouOMveO0FkcRjaW6+6vqsYP2mPr0HWrUdNHTRVl/PpH7+CIXa7XwVcur+xccE4FBapphTGftMd2b4sf06VV1Gqtvlmx/YmqphUsRRZVXJRQCgFAKAUAoBQCgFAKAUAoBQCgFAKAUAoBQCgFAV3HODRXUfhyg4B1KVOGVh0IPrU+n1E6JcUCO2qNkcSKteA3aEeHxCTSO0saOf8WxNWXqtPJevSs+5tEXc2r2bPmkznccD4gcleInf1gTH5dK9jqdIudP1Zy6b+ln0Qj5YuHGLjiEzr3WMCPPzG+KPW0x3rpSfv3C0837dj+GxZ8H5bt7Yloo/OersSz/AOJtx8qr36y65Ym9vBbIlr09de8VuW1ViYUAoBQFXzLwlbm3kjZQxKnw8/dfB0kHtvirGkvlRapp4338upFfUrIOLRkOWJpYY0jiuF8VR9ZaXWVII6+G+MgHr3HwrV1cYWTcpw26Tjv81/plKhyhFKMt+sX+xcTPxOcYVIbRTsWL+I+PVdI01UitFU8tub8MYX3J29RPklH6lI1jaQzacScSvT2ZtSrt94nyqPjkirit1Fledqq/zl1f0IOCqMsbzl+fAujy3cXOPps+I/8A28HlTHozdW/8xVT0yqn+xHf/AJS3fy5In9HnZ/dlt4I01papEgSNQiLsFUYArOnOU5OUnllqMVFYXI7VyeigFAKAUAoBQCgFAKAUAoBQCgFAKAUAoBQCgFAKAUAoBQCgFAKAUAoBQCgFAR7yxilGJY0cejqD+oruFs63mDa8jmUIy9pZKa45PgbIVpokPWOOVlQ/3M4Hyq3HtC1btJvxaWfmQvSwfLKXgmWfCeEw2yaII1Re+Op9yTuT8ar3aiy6XFY8ktdUK1iKwTqhOxQCgFAKAUAoBQCgFAKAUAoBQCgFAKAUBked+LTwzWSQyaBLLpfyqcgso7j3PStTs+iqyu2U1nCyvqU9VbOEoKL5s7f09LPf/R7bT4MX9YkIzv8AuKc4z2/H0rj0WurTd7b7UvZX7nXfSndwQ5LmzOrxLid3c3SW0scawyFMEDoGYDqrEnA3q+6dFp6oSti25LP6e9FXvNRbOSg8YZ241xXiaTw20Lo0ptw7jCYLgtqILAdcD0FcUUaKVUrZp8PFhc+XTkdW2ahTUIvfHuLa4v7224dLLcNGbhfs4AwASAM4wC256bbDrVaNWmu1cYVJ8LJnO6uhynjJneMXN5a2ltei8kZ5NJeN8FDqXUAq46AbH49qvUQ09986HWklnDXPbb/RWslbXXG3j3fQ9G4XO7wxvIuh2QFlBzgkZIzWDdGMbJRi8pM0623FN8zzvjvM3FbTLTJEIy5VDhSD1IxpbPT1re0+i0GowoN5xv8AmDMt1Gpq3klgmWXGuKCG4luEVEWFmRtKgh8ArgZ3HxH+VQ2abQuyEK3ltrK35dSSNup4ZSmtsFvZ8fm/on6W+kyhC3TAOHKjYeq4qrPS1+m9xH2c/sTRvl6P3j5/yVV5zhdvDZGCKPxbkv5TuPIdIxkjAPXfpirNfZ+njZarJPhhj6kMtVa4w4FvLJc8v3PEvG0XcUXhaT9YhHXttqOfwFVdTDR93xUyefB/6/cnplqOLFiWPEtuYuJm2tpZwusoM6c4zuB1+dVdLT31sa84yTXWd3By8Cst+aNXDje6QCEY6c7agdIGfTOKsS0PDq/R89Vv7uZFHUZo73Bnbjne5axt5o0QSyTGJtvKSBtgE7ZyO+2Kvx7NpWpnXJvhUclV6yx1RlFbt4Lnl5uKmYfShCIt9QGnV02xp98fnVTUrQ8H9HPF+eJPT6Txf1MYO/JHNJvhNqRUaNgMA58pzjr32NcdoaFaVxw8po60up75PKxggcA5xaa8u0fSIIVZlYDcCM4JJ75GTU+p7PjXRXKPtSx9SOnVOdsk+S/Yjwc8XMqTTQ2YeCInzlyCVHfGNzjc46V3LsymEo12WYk+mDlayyScowykT5+bXkFl9GjTN2GwZCcIU2IOnrvn8KgjoIx73vW/Uxy658yR6py4OBe14nCHm6dBepLCjS2uGOhiquhO5yc4IXze9dy0FUnXKEmoz8eaf5scrVTXGpLeJPuucI44LaQxuz3IGiJCCd8dzjbJA+dQw7PlOycE0lDm2SS1UYwjLG8uhpRWeWjA8487SW17HDHoEa6TKSMk6juM9sLW3oezYXad2SznfBnanVyrtUVy6lrzrzS9k1uEjWRZSwOSR0K9O24aq2g0MdSp8Txw/wA/Ym1WpdLjhZyaLiN14UUkuCfDRnwOp0gtj8qoVQ7ycYeLS+ZZnLhi5eBkL3noiyhu0hGHl0OpJOkDOcEY322271qV9lp6iVEpcllMpy1jVSsS5snc3cxSQNbR26q8k7YAYE+XbfYj16+xqHRaOFqnO14UUSai+UHGMObKOPmfiU89wlrFCwhcoVOMjBIByWGc6TV16LR1VwldJ+ss/mzK61GonOSrS2NtwR5zCpuVRZfvBDkD07nf5msfUKpWNVNuPvL9Tm4+vzJ9QnYoBQCgFAKAUAoDzv8AaXaST3djCjBC2rSxOMNkb5HoAMe9bvZNkKqLbJLOMGbroynZCKJP7KrweHNbMmmWJyZG/fySMk9cggj4YqPtit8cbU/VktvcdaCXquDW6ZWcIvrqO9vxaW8cwM5LksFxu2Nyw76vnVi+qienqd83H1dtv4Iq52Rtn3cc7k3ma5mj4rE1tEsk30fdCw6ZPuOn51FpIVz0UlbLEeLmSXynHUJwWXgu+cmZuFzNIuhzGpZQc6WypIz3wap6FKOsiovKy9yfU5enba3wVHAeS454rWe5llmAiUrGx8i5AOBj7vTbvjerWp7RlVOddUVHd7rmQ1aSM4xlNt7cjeisU0DCftWddForDymcFj7AYO3wb8q2exk+Kxrnwmf2g1iKfiX/ADrj6Bc52HhnH8vzxVLQZ9Jh5lnVf2ZeRgk41dnhnhfQyYfBK+Nq+6M+bGO2OntW09NR6Zx9562eX7Gd31vccPBtjmflrySKPg/hRiSVVdlX11HAH4fmK9VcJy1HG8RyjzjlFVcKy9z0Hly/updf0q2EGMFMMDqznOdyQRt+NYeqqohjuZ8XiaVM7JZ7yOCJ+0c/7On3xsvz867VL2X/AOVD4/oca3+xI874TxFn4abMfae5jRfZZPN891/Ot26lR1ff9FFv5bfuZtdjlR3fi19T5IDDYvoI/wBWv/Ln2XbPzWixZqFxf51/uHmNTx/jI9K5d5lN0JS1vLCEGcuNmBycA4G+36V8/qtGqHFKalnwNSnUd5luLWDy/kvi5tWmfOFlhk07/fQFkHxzt/eFfR6/Tq9Rj1Ul8nzMnTWutt+Kf0O/K8HhrdKxw8ti7r8ME/iVANcauXG62uUbEjqhcKknzcWbHkpgvBix6aJjt8W/yrK16z2hheMf2Lul20ufMyy8TNva8JuAoYRmfy5xk6yOuD2ya0u5V12oqbxnh3+BU7x111TxyybHkexMqT3cukm8OdIOdMYyoUn17fIVk9oWqEoUQ/w/XxL2lg5KVkv8v0M1+zvhrPeuJW1CyDIgJ6MXYDb0+3+XpWj2pdGOnTgsd5hv5L+Cpo627Xxf4/c9Vr5o1zwTjd7HM15I4YyvMDEwXyhFJBBbPXSU7H7PvX2unrnWq4R5Jb+OfzJ89bOM3OT5t7Gk5qv9drwmfBOk+bO+SugHr1zoNZ+jq4btRX4/z9y1qJ5rqn+dD0rjbYt5z/8AE/8A0mvn9Ov6sPNfqalvsS8meVSb8AXb7M/47nf88V9Ktu0374mQ99H8S75WYXnExNnUltAiqe2orj9TJ+FU9Ynp9JwdZyb+v+iej+rfxdIpfn6me4HcX4ubuSyj1FpG15CkDzkgZY7dTV/UQ0vc1x1DxhLHPwK1Uru8k6l1PX+HPIYozMoWQqNag5AbHmxj3r5W1QU2oPKzsbUHJxXFzJNcHQoBQCgFAKAUAoDK81cuS3N1aSoyKkLamznOzK2wA3zjHatLR6yummyEk8y+2CpfRKyyEk9kdE4BJHxI3MRCxSRkTLk7v0B09Ceh/wAXrXL1UZaTup7yT28vz9j1USjfxx5NbmV4VylxOOad0nWIuSxYkHxDkkZABxuTvitK7X6KcIxlHOOngVK9NqIyk08Z+pZ8b5f4g93FcwNEsiwqjMTsWwdZClTtk+npVfT6vSRolVYnhybx7unUltovdinFrOCZLwS/lsriG4mikkkK6CNgq5BYHyL6bbVEtTpYaiFlUWks5/Ms7dN0qpRm02zT8LtPChii/cRV2/hAH8qzrp95ZKfi2y3CPDFR8CVUZ0Yr9pXCJbkW0cUbMPEOth9wEAZPoOv4VrdlaiFDnKbxtsUdbVKzhUV1LXnmzklsJo4VLOQuFHUgOpOPkDVbs6yENTGc3hb/AKMm1UJSpcY8yvueHyx8FMOhjKIcFBuck5YbdcAnb2qxG2E+0OPO3FzInCUdLw43wUc/BLzTwx7ePzwxZIk2CMTnzZOd89O2KuR1OnzfG17SfTqQOm3Fbgt0upp+AT8SM2LqOFYtJ3Q76tsEbn39KztTHRqv+i3xe8tUvUOX9RLB+/2gWbzWMqRoXclcKvXZwa57NsjXqYyk8Lf9D3Vwc6mksmetOUpF4lbyiPEKRoSdvtpHpxjrnIHar89fB6ScM+s2/k3krR0slfGWNsL9Cl4nwqcW3EB4MhLXasPId1y/mHqNx09at1X1d9S+JbQfXyIJ1T4J7P2jUcE5ouJGWCWymjXwyDIdR6J1I0Dr7HuKztRoqoJ2QtTeeXx8y3VqJyfBKDW3P8RhbzleZeHwuYn8QzN5NDagrKoGR23T862Ya2uWqlFSWOFb52ym/uZ8tPNUp43y/wA+hp34Ew4jFDpfwjZ+EzgEjBjZD5u2+Kzlqk9JKzKzx5x8Uy26X36j04cfQ4cMu7mG1l4abSVpPOiSAeTEhPmJOwHmJzXdtdNl0dX3iS2bXXY5hKyFbo4XnffpuTG5VkR+HW5jMkMauZm+7qfOr8M7fKofToSjdaniTxjx2O/RpJ1wxlLOfiXXJccsBms3R/DiYmGQjytGxyF1d2BJ/P0qpr3C1Rvi1lrde9fsWNMpQbra2XJ+4gcjcNkjveIPJGy6pDoZhswLsxwe/wB01P2hdCenpjF5wt/kiLS1yjbY2uv7mt4tOyQSugLMqMVCjJJAOMD1zWZTFSsjGXJtFyxtQbXgZXh/AD/QvgFT4jRM4UjB1k61GPXOBWlbq1/1DvM7JpfDkVIUP0Xgxvj+TKcZ4ZcDhllG0EpZZJCwCklRnygjqMg7fCtKi6r0y2SksYRTtrn3EIuL5s2rcbmuYp4xZzx6oZNLOBjOg6RjrknArIWmrpnGTsi91svMv99KyMlwNbMol4NMeBeF4TiUNr0YOo/WZ+z1+zvirvpNa7S4+JcPLPw+5X7qXonDjf8Akuv2dcEa1syXUrLIS5BG4AGEB/X+9VTtTUxvvxF+qtvuT6Ol11b82ZXlG6vrRJCLCSQytr1HK/8ALjPXJrR1sNLqJJO1LhWCpp5XVJ+pnJ6Hy5e3EsRa5gEDZ2XVnI9SO3pWHqq6q54qlxI0qZzlHM1gtarEooBQCgFAKAUAoD4xxuaAquWeNC7g8YDSNbKBnOynAPzGDVnV6Z6ezu+eyIqLe9hxH55Y4q1zG8pxoMrrFjuinSCfUkgmvdXQqZqHXCz5s8osdkXLpl4PnMvGmtljEcXiyyNpRNWNgCzHPoAPzr3SaZXN8UsRS3f0QvtdaXCstnblriv0q2jnKaNefLnOMEjr6bZrjV0dxa685we0Wd5BTxjJZ1XJRQCgFARjfxeKIda+KRq0Z82PXFSd1Pg7zG3ic8ceLhzudpplRSzkKqjJJOAB6k1xGLk8JbnTaSyyO/EohCZzIvhAatYORj5da7VNjs7vHreBy7IqPHnY62d0ssaSIco6hlPqCMjY1zOEoScZc0exkpJSXJnauT0UAoBQCgFAKA+A0AzQH2gFAKAUAoBQCgFAKAUAoBQCgFAKAUBneeONJb2sw8QLK0Z8Nc+Y5OnIHtk1e7P00rbovGYp7/qVtVcoVvffBleHczw2vChGmsy+GcfVtp1yEn7RAG2r8q0rdFZfreOWOHPiuS9xUhqIV6fhXPHh4mr5elhtLW1hlkjjcoCFZgCWbc4B6+Y4rN1MbNRdOyEW1n9C5S41VxjJ4eCl5zv3+mJDCCZ2hKRbbKZmw7k9tKR/83tVvQVR7h2T9niy/wD8rZfFsr6mb71Rjzxt8ev0NXweGKGNLeN1PhrjGoatupI67nf51m3yssk7ZLmXK1GCUE+RKS6QsUDqXHVQwyPiOvcVE4SS4mtjtSTeMnY1yenKS5RSoLKC32RkZb4Dv8q6UJNNpcjxyS5sorDmRrmFpLWHWUkMbLK4QjAB1ZAb1G23erlmjVNijdLGVnKWfsV4ah2Rcq11xvsZnlIXdxdz3yJBhm8I62fZV06vDIXB2A3ON60db3FNEdPJvZZ2x1zz3Kun72yyVqS8P9Gh/aTc6OHzfxaVHzYfyBqh2VDi1Ufdl/Qs62WKWYnid7/sS0hQ5aRnLDvpiZ2b5A6fkK2Kq/8A+hZZLksfNpJFCc/+1jFdc/TJ6JycMWNr/wDUv5jNYOu/8mfmzT039mPkXNVSYUAoDlPcomkO6rqOldRA1H0Gep9q6jCUs8Kzg8ckubOtcnpEtLxneVDE6CMgKzY0yAjOVqWdajGMlJPPTw8ziMm21jkV/OPEGhtX8P8A3shEUXrrc6Rj3AyflU2hqVly4uS3fkiPUzcK3jm9l8Sn/Z9bmOS8iVy0MbqiknP1gX64j4tvVvtOanGubWJNN/DPq/Qh0cXFzinsv16kPmDhSXnFlhkLaUttXlOCrajgj33BqXTXy0+hdkebl+xxdUrdTwvwL/kW5d7RPEbWyM8ZY/e0MVBz32xVHtGEY3vhWE0njzRY0sm61nplGgqkWBQFDzJzA1uCIoHmcIXY/ZjRR1LSHbPXyjfbtV3S6SN285qKzjxbfl+5Xuvdfsxz+nzOXCOahJYteSp4arqyAc6tJwNJOOp2x611foXDUqiDy3g8r1KlT3slgjcN5xLXCwT27QF4zKhLhvKAx8wAGDhScbmpLezkqnZXPiw8PbG+3L5nMNU3PhnHGVkgf6ePi6kEOY4mRIVOVeR3ON+uPKC2MZ6Cpv8Apcf6cHLd5b8El+Y5kXpr9aWNljBouX+IXMur6Ta+BjdT4isG9sDcGqGpqphjup8XwwWqZ2S9uOC5qqTCgFAKAUAoBQCgMb+0VjJ9FtFGTPMNQ/gTdv1z8q1ey0od5c/8V9WUtZ63DWurPz+0A63sbUZw8wZl7FE6g/In8K97N9WNtz6L6s81m7hX4v8AQx/EbOW6ZZtMcj3x0wqT5oFjfrjfy6FwSPU1q1WV0Jwy0q+fvyv1y9ilOErHxc3Pl7sP7F0k0kEl20jrJeSPHbRMAQE1oGOkdQi5699I9apuMLY1qKxWk5P34fX3v9yfMoObbzJ4S+P7FFb2s1qQIECzwM0ckjY+sedgsQTB6hBnBxjJPxuynXev6jzGSTS8FHd5+JXUZ1+yt1tnz5F3ezx2gNlan/WGUtdXX3kAGqQ6uurGds7ZHc1TrjO9+kXL1f8AGPj0Xw/ORYlKNX9Kv2ur/UqDxBvoMVuZWaa9lyzOxJSMMEXOT3Iz+NW+6XpMrVHEa10XN4yQcb7lQzvJ/QmDi8JlnuIyAlpCLezXrqkYMqsF/E/DHpUPo9ihGqXOb4peSxlEnexcnNcorEfMqrPihsDLFFJ4xmt/OY21COY53BGx0r1P+VWZ0LVKM5rh4ZbZ6r+SGNncZjF5yvqeg8s3UVrY2idXlUFEXdnZzqOPYZ3PQAVh6uE79TZLoub6LBpUSjVTBdX+5w/aZG0kdtbqceNOqn4AH9M5+Vd9ktQlO1/4xZzrk5RjBdWYbhsf+rXjN9i2jaGM+rTSbn442+BrZtf9atLnNpv4Iz4L1Jt8orC+LJN4slywtlSV/AhijhVNkVyilpZG7bZwP8t44OFK71tLicm888ZeEkdy4rHwJN4SS+7Li45zuIhbhFEsassMkg3NxIANYjz93O2ruTn2qrHs6mbm5PDeWl/xXTP2Jnq7I8ON1yz4v3fc+pzLxB/EQ+EhjuEjdwM41tp0qDsQMMSx7Yrx6PSR4ZLLzFtLyWc/ZHq1F7ytlhpHPmPme4ncvbSGG0jlETzAZyW6tt90Dp8R67daXRVVR4bY8VjWUvLp5nN2onN5g8RTxk5Wgnu7MPca2t7dpJhK20koRT4aqQc9c5b4AdM11PutPfw14UpYWFyWXu/sjyPHbXmfsxy89X4H6n448Vra2kVyWuJiHkl15EKsckaydsfoG9a8jpo2XTunDEY7JY5vy/Oh67nGuNcZes+vgSeYOc5m8T6MwjghA1TsuWkY/YEanbzHv6ZO3ePTdnVx4e9WZS/x8F1z5frsdXauTzwbJdfHyI3FuLT3EfDUVo5LpmMmFxhTg6CwB2wpJ+RqSmiqmd0mmoLb7nNls7I1pYcuf2PQOB2aQRCFDkxgBz3LkZYt/Ec5+YrE1FkrZ95Lry8jRqgoR4V0MY/E0hv+I3Uh2ijWFB+85AIUe+U/WtZUys01NMerbfl+MouxQussfRY/PkZqRrkW8MCStCqMqsdRUvNOfEwxB2CRncnofjV9Kl2yslHizn34jHb6vkVX3igoJ4x+r3+iNJd8zultczrKdDsLezXIz5BpaXJ9Tvk/zqhDRRlbCtx3XrS+PJFqWoahKSez2j9zScB4yZSkUatMiJiS5JwrOAB5dvrCTnJGAKz9Tp1BOcnwtvaPXHv8C1TbxYjHdLm/zmZTnLmqK4kNp4xhgRvr3AJaQg40Io7Z7n+W+noNDOqPfcPFJ8l4e9lPU6mM33ecLr9iXxHiFtJa2hgVzZxXCiUBSSAgyNS9cFiCfXPvUVVN0LrFY13ji8fHwO52Vyrjw+ynuSOCozzXPFJ42QKhFujDzCNVOWx1yRn8Wri9xjXDR1vOX6z97/P0Oqk3KWomvLyIHCeG27cMW4vGdNUzXDMpIOosUXGMnfbHxqa661ax1UJPCUd/DGSOuuDo47PHJc/s64hJNFMzNI8IlIgaU5cr6Fu+Nt9+47VU7UqhXOKSSljfHLJPopynFt8s7ZNdWYXBQCgFAKAUAoBQEaWwjaRJWQGRAQjd1DbHHyz+JqRWzUHBPZ80cuEXJSa3R+3tELrIUUuoIViN1B6gHtmuVZJRcE9n0PeFZ4sbkWw4JBC7yRRKrvnUw67nJAz0BO+BtUtmptsiozllI4hTCDcordkfiXLFtMzO8YEjY+sUkOCuMEMOh2G9d1a26pKMZbeHQ5np65vLW/idDy9bmA25jBjJyQScluuotnJbPfOa59LuVnep7/m2OWPce9xXwcGNivuOSLRmjIQoqAqUQ4WQE5w/dtx671PHtK9JpvOer6eXgRvR1NrbGPzc+zcj2TRtGItKs+slSQcjOBk58u526b0j2nqVNT4s4WPz7h6Olx4cE205atY5FkSFQ6qFU9cADAwDtnHfrUM9ZfOLhKWzefz7HcdPXF8SW5KteFQR58OGNNX2tKKM565wKjnfbPHFJv4nca4R5JEfhnL1tbuXiiVWOd9zgHchcnyj2GK7t1d1seGcsr8+ZzCiuDzFEi74ZHJJFI4JaIkpucAkYJx0NcQunCMox5S5nUq4yak+hDn5Zt2hkgCaI5W1uEJGWyDnPyG1Sx1tysjZnLSwsnD09bi4Y2Zyv+U7eV9bB1JUI+h2USKBgBwp32rqvX3Vx4Vh75WVnHkeT01cnlkmXgEDeANGBbnVEo2APuO/r8ajWqtXG8+1zOnRB8O3LkfBy7baJUMQKSv4jgkkF/Xc7fKvfS7uKMuLdLC8h3FeGsc3kiNyZaFifDIUtqMYdhESO5jB09ht0qVdo6jGM7+OFn58zj0SrPL4dPkXqRgAKAAoGAANgPTHpVJtt5ZYSSWCvfl61IwbaHGdWPDXr69KnWrvW/G/myLuK/8Aivkfp+A2xl8YwxmTAGrSOwwNumQNs14tVcod2pPB73NfFxY3K/iHKFu5RogbZ0JIeAKh8wwQcD0qertC2OVP1k+ktyOelg8OPqteBY8E4RHax+HHk5JZmY5Z2PVmPc1BqNRO+fFL5dEiSqqNccIq15KtvpTXL6nZm1aHOUDeuMb+wOwqx/1K7uVUtktsrngi9Er7xze5KveWLN2kllhRi3mdmz26kb7bDfHWo69bqIpQhJ7cjqWnqbcpIxcnBI55reYRLHFNMBDFjZowC8kjqdgrADCjA82TWutTOqudblmUY7v38kl5eJRdMZzjLGE3svdzb/g9NVQBgDAHQCvnW88zVOf0ZM50Ln10jP411xyxjJ5wrwOijHTb4Vy9z0+0B+QgxjAx0xjbHwr3LzkY6H0DGw6V4D7QCgFAKAUAoBQCgFAKAUAoBQCgFAKAUAoBQCgFAKAUAoBQCgFAKAUAoCJxez8aCWINp8RGXV6ahjNS02d3ZGeM4aZxZDjg4+JXcH4NIjrLcSrI6R+HGEXSqLtqOCSS7aRk+1T36iEouFccJvLzu/8ASI66pJ8U3lpYReVTJxQCgFAKAUAoBQCgFA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grimsby.ac.uk/images/mainBg/HMD-Banner-201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2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https://www.youtube.com/watch?v=UKySjTgz_DY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IMG_26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einnes</dc:creator>
  <cp:lastModifiedBy>einnes</cp:lastModifiedBy>
  <cp:revision>4</cp:revision>
  <dcterms:created xsi:type="dcterms:W3CDTF">2015-01-27T08:33:15Z</dcterms:created>
  <dcterms:modified xsi:type="dcterms:W3CDTF">2015-01-27T09:06:07Z</dcterms:modified>
</cp:coreProperties>
</file>