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FEED95-0921-4D1C-96C9-BFD5261B3635}"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GB"/>
        </a:p>
      </dgm:t>
    </dgm:pt>
    <dgm:pt modelId="{6076BD7F-9383-45E2-83C0-CC0FE2581387}">
      <dgm:prSet phldrT="[Text]"/>
      <dgm:spPr/>
      <dgm:t>
        <a:bodyPr/>
        <a:lstStyle/>
        <a:p>
          <a:r>
            <a:rPr lang="en-GB" dirty="0" smtClean="0"/>
            <a:t>Common Topics (Will these allow you to write well?)</a:t>
          </a:r>
        </a:p>
      </dgm:t>
    </dgm:pt>
    <dgm:pt modelId="{DEC3830F-7E09-44C1-9E53-2599199D9CB2}" type="parTrans" cxnId="{F34AD53F-1729-4387-8C16-959204F5B170}">
      <dgm:prSet/>
      <dgm:spPr/>
      <dgm:t>
        <a:bodyPr/>
        <a:lstStyle/>
        <a:p>
          <a:endParaRPr lang="en-GB"/>
        </a:p>
      </dgm:t>
    </dgm:pt>
    <dgm:pt modelId="{57782AD0-66B2-439B-8B3A-60DA825156F6}" type="sibTrans" cxnId="{F34AD53F-1729-4387-8C16-959204F5B170}">
      <dgm:prSet/>
      <dgm:spPr/>
      <dgm:t>
        <a:bodyPr/>
        <a:lstStyle/>
        <a:p>
          <a:endParaRPr lang="en-GB"/>
        </a:p>
      </dgm:t>
    </dgm:pt>
    <dgm:pt modelId="{78D1C1FF-C169-4441-9D49-EB191B7F4724}">
      <dgm:prSet phldrT="[Text]"/>
      <dgm:spPr/>
      <dgm:t>
        <a:bodyPr/>
        <a:lstStyle/>
        <a:p>
          <a:r>
            <a:rPr lang="en-GB" dirty="0" smtClean="0"/>
            <a:t>Holidays</a:t>
          </a:r>
          <a:endParaRPr lang="en-GB" dirty="0"/>
        </a:p>
      </dgm:t>
    </dgm:pt>
    <dgm:pt modelId="{AB770CA8-B807-4B5C-B211-B216B74C3A63}" type="parTrans" cxnId="{0D2EE1BE-F913-42CF-BDF2-4230A71E0C71}">
      <dgm:prSet/>
      <dgm:spPr/>
      <dgm:t>
        <a:bodyPr/>
        <a:lstStyle/>
        <a:p>
          <a:endParaRPr lang="en-GB"/>
        </a:p>
      </dgm:t>
    </dgm:pt>
    <dgm:pt modelId="{70FEA1D6-DC53-499B-B515-8BC162DAF0D3}" type="sibTrans" cxnId="{0D2EE1BE-F913-42CF-BDF2-4230A71E0C71}">
      <dgm:prSet/>
      <dgm:spPr/>
      <dgm:t>
        <a:bodyPr/>
        <a:lstStyle/>
        <a:p>
          <a:endParaRPr lang="en-GB"/>
        </a:p>
      </dgm:t>
    </dgm:pt>
    <dgm:pt modelId="{07CE6BD6-9313-43D7-91FA-BCF87CB72CEE}">
      <dgm:prSet phldrT="[Text]"/>
      <dgm:spPr/>
      <dgm:t>
        <a:bodyPr/>
        <a:lstStyle/>
        <a:p>
          <a:r>
            <a:rPr lang="en-GB" dirty="0" smtClean="0"/>
            <a:t>Interesting Topics</a:t>
          </a:r>
          <a:endParaRPr lang="en-GB" dirty="0"/>
        </a:p>
      </dgm:t>
    </dgm:pt>
    <dgm:pt modelId="{F63C0E69-3C72-48CC-9873-BD6DBCF778DE}" type="parTrans" cxnId="{5FEFBCEE-E4A9-4A1D-AA56-7C920181B335}">
      <dgm:prSet/>
      <dgm:spPr/>
      <dgm:t>
        <a:bodyPr/>
        <a:lstStyle/>
        <a:p>
          <a:endParaRPr lang="en-GB"/>
        </a:p>
      </dgm:t>
    </dgm:pt>
    <dgm:pt modelId="{76684712-AE00-47D0-99E4-DFC4852C266B}" type="sibTrans" cxnId="{5FEFBCEE-E4A9-4A1D-AA56-7C920181B335}">
      <dgm:prSet/>
      <dgm:spPr/>
      <dgm:t>
        <a:bodyPr/>
        <a:lstStyle/>
        <a:p>
          <a:endParaRPr lang="en-GB"/>
        </a:p>
      </dgm:t>
    </dgm:pt>
    <dgm:pt modelId="{FD17C735-58BB-455D-B801-74E9B59F52B9}">
      <dgm:prSet phldrT="[Text]"/>
      <dgm:spPr/>
      <dgm:t>
        <a:bodyPr/>
        <a:lstStyle/>
        <a:p>
          <a:r>
            <a:rPr lang="en-GB" dirty="0" smtClean="0"/>
            <a:t>Relationship with a family member</a:t>
          </a:r>
          <a:endParaRPr lang="en-GB" dirty="0"/>
        </a:p>
      </dgm:t>
    </dgm:pt>
    <dgm:pt modelId="{B1CDA53E-7F9B-4C94-876C-BADCD0108C52}" type="parTrans" cxnId="{42E841CF-4E96-4E7D-A1B9-F69F808EB1E0}">
      <dgm:prSet/>
      <dgm:spPr/>
      <dgm:t>
        <a:bodyPr/>
        <a:lstStyle/>
        <a:p>
          <a:endParaRPr lang="en-GB"/>
        </a:p>
      </dgm:t>
    </dgm:pt>
    <dgm:pt modelId="{FA8DF608-D3C9-4034-A949-DFA8A9C8E43B}" type="sibTrans" cxnId="{42E841CF-4E96-4E7D-A1B9-F69F808EB1E0}">
      <dgm:prSet/>
      <dgm:spPr/>
      <dgm:t>
        <a:bodyPr/>
        <a:lstStyle/>
        <a:p>
          <a:endParaRPr lang="en-GB"/>
        </a:p>
      </dgm:t>
    </dgm:pt>
    <dgm:pt modelId="{F304684A-DEDC-4D7D-ACD6-EA76C3291BE9}">
      <dgm:prSet phldrT="[Text]"/>
      <dgm:spPr/>
      <dgm:t>
        <a:bodyPr/>
        <a:lstStyle/>
        <a:p>
          <a:r>
            <a:rPr lang="en-GB" dirty="0" smtClean="0"/>
            <a:t>Exploration of your passions and their impact on you</a:t>
          </a:r>
          <a:endParaRPr lang="en-GB" dirty="0"/>
        </a:p>
      </dgm:t>
    </dgm:pt>
    <dgm:pt modelId="{CFC38200-386F-4F1B-B206-22C0E2EFB126}" type="parTrans" cxnId="{E0603833-C2ED-4798-82AB-43B0896065DC}">
      <dgm:prSet/>
      <dgm:spPr/>
      <dgm:t>
        <a:bodyPr/>
        <a:lstStyle/>
        <a:p>
          <a:endParaRPr lang="en-GB"/>
        </a:p>
      </dgm:t>
    </dgm:pt>
    <dgm:pt modelId="{3E696CF5-B87A-4907-81A3-D8269CCF5FCE}" type="sibTrans" cxnId="{E0603833-C2ED-4798-82AB-43B0896065DC}">
      <dgm:prSet/>
      <dgm:spPr/>
      <dgm:t>
        <a:bodyPr/>
        <a:lstStyle/>
        <a:p>
          <a:endParaRPr lang="en-GB"/>
        </a:p>
      </dgm:t>
    </dgm:pt>
    <dgm:pt modelId="{698DF932-C85D-47AA-B5C1-B461F6B353F3}">
      <dgm:prSet phldrT="[Text]"/>
      <dgm:spPr/>
      <dgm:t>
        <a:bodyPr/>
        <a:lstStyle/>
        <a:p>
          <a:r>
            <a:rPr lang="en-GB" dirty="0" smtClean="0"/>
            <a:t>Something Different?</a:t>
          </a:r>
          <a:endParaRPr lang="en-GB" dirty="0"/>
        </a:p>
      </dgm:t>
    </dgm:pt>
    <dgm:pt modelId="{79B10C3F-D83F-4C36-8667-834F31B7274F}" type="parTrans" cxnId="{ABE1E268-A6A2-41B2-910A-175C3EEDB1F3}">
      <dgm:prSet/>
      <dgm:spPr/>
      <dgm:t>
        <a:bodyPr/>
        <a:lstStyle/>
        <a:p>
          <a:endParaRPr lang="en-GB"/>
        </a:p>
      </dgm:t>
    </dgm:pt>
    <dgm:pt modelId="{475C5C35-B725-40AB-9603-2B0B22EDD197}" type="sibTrans" cxnId="{ABE1E268-A6A2-41B2-910A-175C3EEDB1F3}">
      <dgm:prSet/>
      <dgm:spPr/>
      <dgm:t>
        <a:bodyPr/>
        <a:lstStyle/>
        <a:p>
          <a:endParaRPr lang="en-GB"/>
        </a:p>
      </dgm:t>
    </dgm:pt>
    <dgm:pt modelId="{2E1FB5C2-EDF1-4676-9A15-50464DB99B59}">
      <dgm:prSet phldrT="[Text]"/>
      <dgm:spPr/>
      <dgm:t>
        <a:bodyPr/>
        <a:lstStyle/>
        <a:p>
          <a:r>
            <a:rPr lang="en-GB" dirty="0" smtClean="0"/>
            <a:t>Write about the concept of blame. When were you blamed for something? How does blame work in wider society and the media?</a:t>
          </a:r>
          <a:endParaRPr lang="en-GB" dirty="0"/>
        </a:p>
      </dgm:t>
    </dgm:pt>
    <dgm:pt modelId="{290F0C4B-001B-450F-8488-0ECDCE2F2B33}" type="parTrans" cxnId="{D00A6674-4859-4A73-AC2C-CDBE18A78EB0}">
      <dgm:prSet/>
      <dgm:spPr/>
      <dgm:t>
        <a:bodyPr/>
        <a:lstStyle/>
        <a:p>
          <a:endParaRPr lang="en-GB"/>
        </a:p>
      </dgm:t>
    </dgm:pt>
    <dgm:pt modelId="{5ADCC027-C121-42F9-BD97-EF3F51D48D41}" type="sibTrans" cxnId="{D00A6674-4859-4A73-AC2C-CDBE18A78EB0}">
      <dgm:prSet/>
      <dgm:spPr/>
      <dgm:t>
        <a:bodyPr/>
        <a:lstStyle/>
        <a:p>
          <a:endParaRPr lang="en-GB"/>
        </a:p>
      </dgm:t>
    </dgm:pt>
    <dgm:pt modelId="{0DAF38B3-2D6E-4E55-8E40-7CE57AF59C1A}">
      <dgm:prSet phldrT="[Text]"/>
      <dgm:spPr/>
      <dgm:t>
        <a:bodyPr/>
        <a:lstStyle/>
        <a:p>
          <a:r>
            <a:rPr lang="en-GB" dirty="0" smtClean="0"/>
            <a:t>What is the purpose of embarrassment? Who or what embarrasses you? Why do we need this emotion?</a:t>
          </a:r>
          <a:endParaRPr lang="en-GB" dirty="0"/>
        </a:p>
      </dgm:t>
    </dgm:pt>
    <dgm:pt modelId="{4BFC157F-40A7-4198-A5D4-C874A4379D18}" type="parTrans" cxnId="{76A53273-C111-4A40-8CE9-DF198B30738A}">
      <dgm:prSet/>
      <dgm:spPr/>
      <dgm:t>
        <a:bodyPr/>
        <a:lstStyle/>
        <a:p>
          <a:endParaRPr lang="en-GB"/>
        </a:p>
      </dgm:t>
    </dgm:pt>
    <dgm:pt modelId="{D551FB47-BEFE-46BF-BF7E-FB126D9E05AE}" type="sibTrans" cxnId="{76A53273-C111-4A40-8CE9-DF198B30738A}">
      <dgm:prSet/>
      <dgm:spPr/>
      <dgm:t>
        <a:bodyPr/>
        <a:lstStyle/>
        <a:p>
          <a:endParaRPr lang="en-GB"/>
        </a:p>
      </dgm:t>
    </dgm:pt>
    <dgm:pt modelId="{4A0A1EA0-93B4-4BC0-BF55-5CE4509BA240}">
      <dgm:prSet phldrT="[Text]"/>
      <dgm:spPr/>
      <dgm:t>
        <a:bodyPr/>
        <a:lstStyle/>
        <a:p>
          <a:r>
            <a:rPr lang="en-GB" dirty="0" smtClean="0"/>
            <a:t>Sporting events </a:t>
          </a:r>
          <a:endParaRPr lang="en-GB" dirty="0"/>
        </a:p>
      </dgm:t>
    </dgm:pt>
    <dgm:pt modelId="{2406D2B4-AF75-47D6-AF0A-7C3A02B27E79}" type="parTrans" cxnId="{5057388D-D055-4C97-A6D3-1E77889B1F42}">
      <dgm:prSet/>
      <dgm:spPr/>
      <dgm:t>
        <a:bodyPr/>
        <a:lstStyle/>
        <a:p>
          <a:endParaRPr lang="en-GB"/>
        </a:p>
      </dgm:t>
    </dgm:pt>
    <dgm:pt modelId="{C393D6EF-07B9-4F4F-9657-3A48E5C5F9DD}" type="sibTrans" cxnId="{5057388D-D055-4C97-A6D3-1E77889B1F42}">
      <dgm:prSet/>
      <dgm:spPr/>
      <dgm:t>
        <a:bodyPr/>
        <a:lstStyle/>
        <a:p>
          <a:endParaRPr lang="en-GB"/>
        </a:p>
      </dgm:t>
    </dgm:pt>
    <dgm:pt modelId="{E926E702-EBF3-4F33-A253-D498494C2066}">
      <dgm:prSet phldrT="[Text]"/>
      <dgm:spPr/>
      <dgm:t>
        <a:bodyPr/>
        <a:lstStyle/>
        <a:p>
          <a:r>
            <a:rPr lang="en-GB" dirty="0" smtClean="0"/>
            <a:t>Incident that made you change/see things differently</a:t>
          </a:r>
          <a:endParaRPr lang="en-GB" dirty="0"/>
        </a:p>
      </dgm:t>
    </dgm:pt>
    <dgm:pt modelId="{46014BD7-BBFB-4FDD-95E7-35FBA26E6413}" type="parTrans" cxnId="{E4150D68-1C81-40B1-8587-4D1B6275159F}">
      <dgm:prSet/>
      <dgm:spPr/>
      <dgm:t>
        <a:bodyPr/>
        <a:lstStyle/>
        <a:p>
          <a:endParaRPr lang="en-GB"/>
        </a:p>
      </dgm:t>
    </dgm:pt>
    <dgm:pt modelId="{D0852063-F711-4F57-AA5C-A85C3C96A063}" type="sibTrans" cxnId="{E4150D68-1C81-40B1-8587-4D1B6275159F}">
      <dgm:prSet/>
      <dgm:spPr/>
      <dgm:t>
        <a:bodyPr/>
        <a:lstStyle/>
        <a:p>
          <a:endParaRPr lang="en-GB"/>
        </a:p>
      </dgm:t>
    </dgm:pt>
    <dgm:pt modelId="{7C9C910B-D637-40A6-A36A-2EB948FB95F8}">
      <dgm:prSet phldrT="[Text]"/>
      <dgm:spPr/>
      <dgm:t>
        <a:bodyPr/>
        <a:lstStyle/>
        <a:p>
          <a:r>
            <a:rPr lang="en-GB" dirty="0" smtClean="0"/>
            <a:t>Death </a:t>
          </a:r>
          <a:endParaRPr lang="en-GB" dirty="0"/>
        </a:p>
      </dgm:t>
    </dgm:pt>
    <dgm:pt modelId="{C3589E85-27A9-4C4D-B700-A065D923118D}" type="parTrans" cxnId="{DC1EFF56-508D-411D-A6D7-EEFE085D3BC3}">
      <dgm:prSet/>
      <dgm:spPr/>
    </dgm:pt>
    <dgm:pt modelId="{B9A717B7-12D8-426E-ADCA-9B789AA3B1D2}" type="sibTrans" cxnId="{DC1EFF56-508D-411D-A6D7-EEFE085D3BC3}">
      <dgm:prSet/>
      <dgm:spPr/>
    </dgm:pt>
    <dgm:pt modelId="{A4D73456-D249-4965-B47E-FBB02B1A531C}" type="pres">
      <dgm:prSet presAssocID="{9DFEED95-0921-4D1C-96C9-BFD5261B3635}" presName="linear" presStyleCnt="0">
        <dgm:presLayoutVars>
          <dgm:dir/>
          <dgm:resizeHandles val="exact"/>
        </dgm:presLayoutVars>
      </dgm:prSet>
      <dgm:spPr/>
      <dgm:t>
        <a:bodyPr/>
        <a:lstStyle/>
        <a:p>
          <a:endParaRPr lang="en-GB"/>
        </a:p>
      </dgm:t>
    </dgm:pt>
    <dgm:pt modelId="{33D71757-0AD4-4AF2-85CB-65B1E809C0BD}" type="pres">
      <dgm:prSet presAssocID="{6076BD7F-9383-45E2-83C0-CC0FE2581387}" presName="comp" presStyleCnt="0"/>
      <dgm:spPr/>
    </dgm:pt>
    <dgm:pt modelId="{65399C9A-BFB5-4F46-B544-131FB4238FAF}" type="pres">
      <dgm:prSet presAssocID="{6076BD7F-9383-45E2-83C0-CC0FE2581387}" presName="box" presStyleLbl="node1" presStyleIdx="0" presStyleCnt="3"/>
      <dgm:spPr/>
      <dgm:t>
        <a:bodyPr/>
        <a:lstStyle/>
        <a:p>
          <a:endParaRPr lang="en-GB"/>
        </a:p>
      </dgm:t>
    </dgm:pt>
    <dgm:pt modelId="{3C0BDEA2-7A9E-4650-AEE5-3D4E186F2589}" type="pres">
      <dgm:prSet presAssocID="{6076BD7F-9383-45E2-83C0-CC0FE2581387}" presName="img" presStyleLbl="fgImgPlace1" presStyleIdx="0" presStyleCnt="3" custFlipVert="1" custFlipHor="0" custScaleX="3025" custScaleY="9312"/>
      <dgm:spPr>
        <a:blipFill rotWithShape="0">
          <a:blip xmlns:r="http://schemas.openxmlformats.org/officeDocument/2006/relationships" r:embed="rId1"/>
          <a:stretch>
            <a:fillRect/>
          </a:stretch>
        </a:blipFill>
      </dgm:spPr>
    </dgm:pt>
    <dgm:pt modelId="{2B8D574D-D7E6-4F08-B944-121F760D3419}" type="pres">
      <dgm:prSet presAssocID="{6076BD7F-9383-45E2-83C0-CC0FE2581387}" presName="text" presStyleLbl="node1" presStyleIdx="0" presStyleCnt="3">
        <dgm:presLayoutVars>
          <dgm:bulletEnabled val="1"/>
        </dgm:presLayoutVars>
      </dgm:prSet>
      <dgm:spPr/>
      <dgm:t>
        <a:bodyPr/>
        <a:lstStyle/>
        <a:p>
          <a:endParaRPr lang="en-GB"/>
        </a:p>
      </dgm:t>
    </dgm:pt>
    <dgm:pt modelId="{A495EC5F-4BC3-4441-A575-E3FD97FC5209}" type="pres">
      <dgm:prSet presAssocID="{57782AD0-66B2-439B-8B3A-60DA825156F6}" presName="spacer" presStyleCnt="0"/>
      <dgm:spPr/>
    </dgm:pt>
    <dgm:pt modelId="{CE4D1047-54EA-4BE7-B284-42144F0F40F1}" type="pres">
      <dgm:prSet presAssocID="{07CE6BD6-9313-43D7-91FA-BCF87CB72CEE}" presName="comp" presStyleCnt="0"/>
      <dgm:spPr/>
    </dgm:pt>
    <dgm:pt modelId="{1C74DC68-FFEF-44A3-93C7-20040E0B9A86}" type="pres">
      <dgm:prSet presAssocID="{07CE6BD6-9313-43D7-91FA-BCF87CB72CEE}" presName="box" presStyleLbl="node1" presStyleIdx="1" presStyleCnt="3"/>
      <dgm:spPr/>
      <dgm:t>
        <a:bodyPr/>
        <a:lstStyle/>
        <a:p>
          <a:endParaRPr lang="en-GB"/>
        </a:p>
      </dgm:t>
    </dgm:pt>
    <dgm:pt modelId="{FA2941DD-A302-4AB0-A62D-100917E9F719}" type="pres">
      <dgm:prSet presAssocID="{07CE6BD6-9313-43D7-91FA-BCF87CB72CEE}" presName="img" presStyleLbl="fgImgPlace1" presStyleIdx="1" presStyleCnt="3" custScaleX="25651" custScaleY="42425"/>
      <dgm:spPr/>
    </dgm:pt>
    <dgm:pt modelId="{75DD5CA6-9EF2-4184-B953-8B780144D667}" type="pres">
      <dgm:prSet presAssocID="{07CE6BD6-9313-43D7-91FA-BCF87CB72CEE}" presName="text" presStyleLbl="node1" presStyleIdx="1" presStyleCnt="3">
        <dgm:presLayoutVars>
          <dgm:bulletEnabled val="1"/>
        </dgm:presLayoutVars>
      </dgm:prSet>
      <dgm:spPr/>
      <dgm:t>
        <a:bodyPr/>
        <a:lstStyle/>
        <a:p>
          <a:endParaRPr lang="en-GB"/>
        </a:p>
      </dgm:t>
    </dgm:pt>
    <dgm:pt modelId="{8C40A966-DCAA-45D2-A8F2-E395BF85746E}" type="pres">
      <dgm:prSet presAssocID="{76684712-AE00-47D0-99E4-DFC4852C266B}" presName="spacer" presStyleCnt="0"/>
      <dgm:spPr/>
    </dgm:pt>
    <dgm:pt modelId="{1761DC8A-D21B-4F59-8A38-42735309233B}" type="pres">
      <dgm:prSet presAssocID="{698DF932-C85D-47AA-B5C1-B461F6B353F3}" presName="comp" presStyleCnt="0"/>
      <dgm:spPr/>
    </dgm:pt>
    <dgm:pt modelId="{9B42F6F0-B272-4D49-BC06-6C8C9597E52E}" type="pres">
      <dgm:prSet presAssocID="{698DF932-C85D-47AA-B5C1-B461F6B353F3}" presName="box" presStyleLbl="node1" presStyleIdx="2" presStyleCnt="3"/>
      <dgm:spPr/>
      <dgm:t>
        <a:bodyPr/>
        <a:lstStyle/>
        <a:p>
          <a:endParaRPr lang="en-GB"/>
        </a:p>
      </dgm:t>
    </dgm:pt>
    <dgm:pt modelId="{6E5779DE-244D-44E1-B713-ACF04906D18C}" type="pres">
      <dgm:prSet presAssocID="{698DF932-C85D-47AA-B5C1-B461F6B353F3}" presName="img" presStyleLbl="fgImgPlace1" presStyleIdx="2" presStyleCnt="3" custScaleX="27109" custScaleY="11235"/>
      <dgm:spPr/>
    </dgm:pt>
    <dgm:pt modelId="{AFD4FEB1-3222-4DAE-939A-3D4179E7D5A9}" type="pres">
      <dgm:prSet presAssocID="{698DF932-C85D-47AA-B5C1-B461F6B353F3}" presName="text" presStyleLbl="node1" presStyleIdx="2" presStyleCnt="3">
        <dgm:presLayoutVars>
          <dgm:bulletEnabled val="1"/>
        </dgm:presLayoutVars>
      </dgm:prSet>
      <dgm:spPr/>
      <dgm:t>
        <a:bodyPr/>
        <a:lstStyle/>
        <a:p>
          <a:endParaRPr lang="en-GB"/>
        </a:p>
      </dgm:t>
    </dgm:pt>
  </dgm:ptLst>
  <dgm:cxnLst>
    <dgm:cxn modelId="{50C86341-6E68-41D1-A8DD-C076BFB89674}" type="presOf" srcId="{2E1FB5C2-EDF1-4676-9A15-50464DB99B59}" destId="{AFD4FEB1-3222-4DAE-939A-3D4179E7D5A9}" srcOrd="1" destOrd="1" presId="urn:microsoft.com/office/officeart/2005/8/layout/vList4"/>
    <dgm:cxn modelId="{5BA79FAF-197F-4A97-AC1C-6E52A13844CF}" type="presOf" srcId="{F304684A-DEDC-4D7D-ACD6-EA76C3291BE9}" destId="{75DD5CA6-9EF2-4184-B953-8B780144D667}" srcOrd="1" destOrd="3" presId="urn:microsoft.com/office/officeart/2005/8/layout/vList4"/>
    <dgm:cxn modelId="{0D2EE1BE-F913-42CF-BDF2-4230A71E0C71}" srcId="{6076BD7F-9383-45E2-83C0-CC0FE2581387}" destId="{78D1C1FF-C169-4441-9D49-EB191B7F4724}" srcOrd="0" destOrd="0" parTransId="{AB770CA8-B807-4B5C-B211-B216B74C3A63}" sibTransId="{70FEA1D6-DC53-499B-B515-8BC162DAF0D3}"/>
    <dgm:cxn modelId="{F34AD53F-1729-4387-8C16-959204F5B170}" srcId="{9DFEED95-0921-4D1C-96C9-BFD5261B3635}" destId="{6076BD7F-9383-45E2-83C0-CC0FE2581387}" srcOrd="0" destOrd="0" parTransId="{DEC3830F-7E09-44C1-9E53-2599199D9CB2}" sibTransId="{57782AD0-66B2-439B-8B3A-60DA825156F6}"/>
    <dgm:cxn modelId="{6E125D51-CDB2-48E9-9BEB-2F21ECDB8053}" type="presOf" srcId="{E926E702-EBF3-4F33-A253-D498494C2066}" destId="{1C74DC68-FFEF-44A3-93C7-20040E0B9A86}" srcOrd="0" destOrd="2" presId="urn:microsoft.com/office/officeart/2005/8/layout/vList4"/>
    <dgm:cxn modelId="{ABE1E268-A6A2-41B2-910A-175C3EEDB1F3}" srcId="{9DFEED95-0921-4D1C-96C9-BFD5261B3635}" destId="{698DF932-C85D-47AA-B5C1-B461F6B353F3}" srcOrd="2" destOrd="0" parTransId="{79B10C3F-D83F-4C36-8667-834F31B7274F}" sibTransId="{475C5C35-B725-40AB-9603-2B0B22EDD197}"/>
    <dgm:cxn modelId="{66BEA6FF-8857-484B-BCB0-3B2917E91FB0}" type="presOf" srcId="{07CE6BD6-9313-43D7-91FA-BCF87CB72CEE}" destId="{75DD5CA6-9EF2-4184-B953-8B780144D667}" srcOrd="1" destOrd="0" presId="urn:microsoft.com/office/officeart/2005/8/layout/vList4"/>
    <dgm:cxn modelId="{C9C98BF6-F7E4-427C-A067-A1022DFD4705}" type="presOf" srcId="{0DAF38B3-2D6E-4E55-8E40-7CE57AF59C1A}" destId="{9B42F6F0-B272-4D49-BC06-6C8C9597E52E}" srcOrd="0" destOrd="2" presId="urn:microsoft.com/office/officeart/2005/8/layout/vList4"/>
    <dgm:cxn modelId="{40D7C5E6-29C1-42F8-8C72-10436779DCA6}" type="presOf" srcId="{E926E702-EBF3-4F33-A253-D498494C2066}" destId="{75DD5CA6-9EF2-4184-B953-8B780144D667}" srcOrd="1" destOrd="2" presId="urn:microsoft.com/office/officeart/2005/8/layout/vList4"/>
    <dgm:cxn modelId="{25BEC72C-4BEC-498E-9E44-A577586D9EE6}" type="presOf" srcId="{4A0A1EA0-93B4-4BC0-BF55-5CE4509BA240}" destId="{2B8D574D-D7E6-4F08-B944-121F760D3419}" srcOrd="1" destOrd="2" presId="urn:microsoft.com/office/officeart/2005/8/layout/vList4"/>
    <dgm:cxn modelId="{5FEFBCEE-E4A9-4A1D-AA56-7C920181B335}" srcId="{9DFEED95-0921-4D1C-96C9-BFD5261B3635}" destId="{07CE6BD6-9313-43D7-91FA-BCF87CB72CEE}" srcOrd="1" destOrd="0" parTransId="{F63C0E69-3C72-48CC-9873-BD6DBCF778DE}" sibTransId="{76684712-AE00-47D0-99E4-DFC4852C266B}"/>
    <dgm:cxn modelId="{A14AF2BF-4674-4CA1-AFAF-FBCBB42D189B}" type="presOf" srcId="{698DF932-C85D-47AA-B5C1-B461F6B353F3}" destId="{AFD4FEB1-3222-4DAE-939A-3D4179E7D5A9}" srcOrd="1" destOrd="0" presId="urn:microsoft.com/office/officeart/2005/8/layout/vList4"/>
    <dgm:cxn modelId="{195AFFF1-8114-4333-B256-C0EF88C90773}" type="presOf" srcId="{FD17C735-58BB-455D-B801-74E9B59F52B9}" destId="{1C74DC68-FFEF-44A3-93C7-20040E0B9A86}" srcOrd="0" destOrd="1" presId="urn:microsoft.com/office/officeart/2005/8/layout/vList4"/>
    <dgm:cxn modelId="{29D2C0C8-AFDB-4AD3-84D5-4B3874F5FD8C}" type="presOf" srcId="{0DAF38B3-2D6E-4E55-8E40-7CE57AF59C1A}" destId="{AFD4FEB1-3222-4DAE-939A-3D4179E7D5A9}" srcOrd="1" destOrd="2" presId="urn:microsoft.com/office/officeart/2005/8/layout/vList4"/>
    <dgm:cxn modelId="{76A53273-C111-4A40-8CE9-DF198B30738A}" srcId="{698DF932-C85D-47AA-B5C1-B461F6B353F3}" destId="{0DAF38B3-2D6E-4E55-8E40-7CE57AF59C1A}" srcOrd="1" destOrd="0" parTransId="{4BFC157F-40A7-4198-A5D4-C874A4379D18}" sibTransId="{D551FB47-BEFE-46BF-BF7E-FB126D9E05AE}"/>
    <dgm:cxn modelId="{E0603833-C2ED-4798-82AB-43B0896065DC}" srcId="{07CE6BD6-9313-43D7-91FA-BCF87CB72CEE}" destId="{F304684A-DEDC-4D7D-ACD6-EA76C3291BE9}" srcOrd="2" destOrd="0" parTransId="{CFC38200-386F-4F1B-B206-22C0E2EFB126}" sibTransId="{3E696CF5-B87A-4907-81A3-D8269CCF5FCE}"/>
    <dgm:cxn modelId="{42E841CF-4E96-4E7D-A1B9-F69F808EB1E0}" srcId="{07CE6BD6-9313-43D7-91FA-BCF87CB72CEE}" destId="{FD17C735-58BB-455D-B801-74E9B59F52B9}" srcOrd="0" destOrd="0" parTransId="{B1CDA53E-7F9B-4C94-876C-BADCD0108C52}" sibTransId="{FA8DF608-D3C9-4034-A949-DFA8A9C8E43B}"/>
    <dgm:cxn modelId="{5934B5AB-1B0B-4ACC-BFC0-6D9E970CA17B}" type="presOf" srcId="{F304684A-DEDC-4D7D-ACD6-EA76C3291BE9}" destId="{1C74DC68-FFEF-44A3-93C7-20040E0B9A86}" srcOrd="0" destOrd="3" presId="urn:microsoft.com/office/officeart/2005/8/layout/vList4"/>
    <dgm:cxn modelId="{4ABE095C-6CF4-4DC4-8020-9F8594C6028F}" type="presOf" srcId="{6076BD7F-9383-45E2-83C0-CC0FE2581387}" destId="{2B8D574D-D7E6-4F08-B944-121F760D3419}" srcOrd="1" destOrd="0" presId="urn:microsoft.com/office/officeart/2005/8/layout/vList4"/>
    <dgm:cxn modelId="{DC880007-4D88-445C-88F0-25ED37B0D6A8}" type="presOf" srcId="{7C9C910B-D637-40A6-A36A-2EB948FB95F8}" destId="{65399C9A-BFB5-4F46-B544-131FB4238FAF}" srcOrd="0" destOrd="3" presId="urn:microsoft.com/office/officeart/2005/8/layout/vList4"/>
    <dgm:cxn modelId="{5057388D-D055-4C97-A6D3-1E77889B1F42}" srcId="{6076BD7F-9383-45E2-83C0-CC0FE2581387}" destId="{4A0A1EA0-93B4-4BC0-BF55-5CE4509BA240}" srcOrd="1" destOrd="0" parTransId="{2406D2B4-AF75-47D6-AF0A-7C3A02B27E79}" sibTransId="{C393D6EF-07B9-4F4F-9657-3A48E5C5F9DD}"/>
    <dgm:cxn modelId="{B1C52595-3540-4F88-AA67-6F646AA959F3}" type="presOf" srcId="{6076BD7F-9383-45E2-83C0-CC0FE2581387}" destId="{65399C9A-BFB5-4F46-B544-131FB4238FAF}" srcOrd="0" destOrd="0" presId="urn:microsoft.com/office/officeart/2005/8/layout/vList4"/>
    <dgm:cxn modelId="{C56F4E32-0657-4CFA-8B36-115911E8484A}" type="presOf" srcId="{78D1C1FF-C169-4441-9D49-EB191B7F4724}" destId="{2B8D574D-D7E6-4F08-B944-121F760D3419}" srcOrd="1" destOrd="1" presId="urn:microsoft.com/office/officeart/2005/8/layout/vList4"/>
    <dgm:cxn modelId="{90F333D0-C7FB-4807-80AC-8773C7F86027}" type="presOf" srcId="{7C9C910B-D637-40A6-A36A-2EB948FB95F8}" destId="{2B8D574D-D7E6-4F08-B944-121F760D3419}" srcOrd="1" destOrd="3" presId="urn:microsoft.com/office/officeart/2005/8/layout/vList4"/>
    <dgm:cxn modelId="{D00A6674-4859-4A73-AC2C-CDBE18A78EB0}" srcId="{698DF932-C85D-47AA-B5C1-B461F6B353F3}" destId="{2E1FB5C2-EDF1-4676-9A15-50464DB99B59}" srcOrd="0" destOrd="0" parTransId="{290F0C4B-001B-450F-8488-0ECDCE2F2B33}" sibTransId="{5ADCC027-C121-42F9-BD97-EF3F51D48D41}"/>
    <dgm:cxn modelId="{DB1CE7DB-5A85-430B-82E9-3CA6C6A1CFD3}" type="presOf" srcId="{FD17C735-58BB-455D-B801-74E9B59F52B9}" destId="{75DD5CA6-9EF2-4184-B953-8B780144D667}" srcOrd="1" destOrd="1" presId="urn:microsoft.com/office/officeart/2005/8/layout/vList4"/>
    <dgm:cxn modelId="{E9AAEB4F-0214-4221-B454-93C937A85D43}" type="presOf" srcId="{78D1C1FF-C169-4441-9D49-EB191B7F4724}" destId="{65399C9A-BFB5-4F46-B544-131FB4238FAF}" srcOrd="0" destOrd="1" presId="urn:microsoft.com/office/officeart/2005/8/layout/vList4"/>
    <dgm:cxn modelId="{E4150D68-1C81-40B1-8587-4D1B6275159F}" srcId="{07CE6BD6-9313-43D7-91FA-BCF87CB72CEE}" destId="{E926E702-EBF3-4F33-A253-D498494C2066}" srcOrd="1" destOrd="0" parTransId="{46014BD7-BBFB-4FDD-95E7-35FBA26E6413}" sibTransId="{D0852063-F711-4F57-AA5C-A85C3C96A063}"/>
    <dgm:cxn modelId="{DC1EFF56-508D-411D-A6D7-EEFE085D3BC3}" srcId="{6076BD7F-9383-45E2-83C0-CC0FE2581387}" destId="{7C9C910B-D637-40A6-A36A-2EB948FB95F8}" srcOrd="2" destOrd="0" parTransId="{C3589E85-27A9-4C4D-B700-A065D923118D}" sibTransId="{B9A717B7-12D8-426E-ADCA-9B789AA3B1D2}"/>
    <dgm:cxn modelId="{182A0545-13A5-4A6E-AF3D-17613FC7F90E}" type="presOf" srcId="{4A0A1EA0-93B4-4BC0-BF55-5CE4509BA240}" destId="{65399C9A-BFB5-4F46-B544-131FB4238FAF}" srcOrd="0" destOrd="2" presId="urn:microsoft.com/office/officeart/2005/8/layout/vList4"/>
    <dgm:cxn modelId="{64DEEF54-FD61-4B36-B238-E374FB9E5080}" type="presOf" srcId="{9DFEED95-0921-4D1C-96C9-BFD5261B3635}" destId="{A4D73456-D249-4965-B47E-FBB02B1A531C}" srcOrd="0" destOrd="0" presId="urn:microsoft.com/office/officeart/2005/8/layout/vList4"/>
    <dgm:cxn modelId="{4012A5ED-5FA5-499D-BAF2-84258D877AF6}" type="presOf" srcId="{2E1FB5C2-EDF1-4676-9A15-50464DB99B59}" destId="{9B42F6F0-B272-4D49-BC06-6C8C9597E52E}" srcOrd="0" destOrd="1" presId="urn:microsoft.com/office/officeart/2005/8/layout/vList4"/>
    <dgm:cxn modelId="{6E825733-E4D4-4F74-B673-42CEF48F90A6}" type="presOf" srcId="{07CE6BD6-9313-43D7-91FA-BCF87CB72CEE}" destId="{1C74DC68-FFEF-44A3-93C7-20040E0B9A86}" srcOrd="0" destOrd="0" presId="urn:microsoft.com/office/officeart/2005/8/layout/vList4"/>
    <dgm:cxn modelId="{1D3909C2-505D-437A-B016-8CEE4AAABB44}" type="presOf" srcId="{698DF932-C85D-47AA-B5C1-B461F6B353F3}" destId="{9B42F6F0-B272-4D49-BC06-6C8C9597E52E}" srcOrd="0" destOrd="0" presId="urn:microsoft.com/office/officeart/2005/8/layout/vList4"/>
    <dgm:cxn modelId="{6A45DDFF-29A6-42CE-BF18-E553CF8601AC}" type="presParOf" srcId="{A4D73456-D249-4965-B47E-FBB02B1A531C}" destId="{33D71757-0AD4-4AF2-85CB-65B1E809C0BD}" srcOrd="0" destOrd="0" presId="urn:microsoft.com/office/officeart/2005/8/layout/vList4"/>
    <dgm:cxn modelId="{A7B87A49-D8E7-4E56-9EC8-E94C87923DCD}" type="presParOf" srcId="{33D71757-0AD4-4AF2-85CB-65B1E809C0BD}" destId="{65399C9A-BFB5-4F46-B544-131FB4238FAF}" srcOrd="0" destOrd="0" presId="urn:microsoft.com/office/officeart/2005/8/layout/vList4"/>
    <dgm:cxn modelId="{D2F15B41-30E0-44AF-8316-A0F34BA9DDBC}" type="presParOf" srcId="{33D71757-0AD4-4AF2-85CB-65B1E809C0BD}" destId="{3C0BDEA2-7A9E-4650-AEE5-3D4E186F2589}" srcOrd="1" destOrd="0" presId="urn:microsoft.com/office/officeart/2005/8/layout/vList4"/>
    <dgm:cxn modelId="{D97C6D80-6268-42F1-B18D-CED0E819E568}" type="presParOf" srcId="{33D71757-0AD4-4AF2-85CB-65B1E809C0BD}" destId="{2B8D574D-D7E6-4F08-B944-121F760D3419}" srcOrd="2" destOrd="0" presId="urn:microsoft.com/office/officeart/2005/8/layout/vList4"/>
    <dgm:cxn modelId="{5B94CF7A-BBB5-4A39-9075-9E69CE72CEA3}" type="presParOf" srcId="{A4D73456-D249-4965-B47E-FBB02B1A531C}" destId="{A495EC5F-4BC3-4441-A575-E3FD97FC5209}" srcOrd="1" destOrd="0" presId="urn:microsoft.com/office/officeart/2005/8/layout/vList4"/>
    <dgm:cxn modelId="{76FBD406-3E37-4E47-9119-19E08872684D}" type="presParOf" srcId="{A4D73456-D249-4965-B47E-FBB02B1A531C}" destId="{CE4D1047-54EA-4BE7-B284-42144F0F40F1}" srcOrd="2" destOrd="0" presId="urn:microsoft.com/office/officeart/2005/8/layout/vList4"/>
    <dgm:cxn modelId="{5DA61B30-EA67-4188-8041-DC4B28E8DF0B}" type="presParOf" srcId="{CE4D1047-54EA-4BE7-B284-42144F0F40F1}" destId="{1C74DC68-FFEF-44A3-93C7-20040E0B9A86}" srcOrd="0" destOrd="0" presId="urn:microsoft.com/office/officeart/2005/8/layout/vList4"/>
    <dgm:cxn modelId="{AADAF08D-E685-4472-B7C8-C03A67189E92}" type="presParOf" srcId="{CE4D1047-54EA-4BE7-B284-42144F0F40F1}" destId="{FA2941DD-A302-4AB0-A62D-100917E9F719}" srcOrd="1" destOrd="0" presId="urn:microsoft.com/office/officeart/2005/8/layout/vList4"/>
    <dgm:cxn modelId="{E96EEBE3-951A-4307-A846-43B2E9BE30BE}" type="presParOf" srcId="{CE4D1047-54EA-4BE7-B284-42144F0F40F1}" destId="{75DD5CA6-9EF2-4184-B953-8B780144D667}" srcOrd="2" destOrd="0" presId="urn:microsoft.com/office/officeart/2005/8/layout/vList4"/>
    <dgm:cxn modelId="{997C2C4D-C15E-4D64-B837-873D990A563F}" type="presParOf" srcId="{A4D73456-D249-4965-B47E-FBB02B1A531C}" destId="{8C40A966-DCAA-45D2-A8F2-E395BF85746E}" srcOrd="3" destOrd="0" presId="urn:microsoft.com/office/officeart/2005/8/layout/vList4"/>
    <dgm:cxn modelId="{37F0B099-0021-48E4-9A34-7861E6D17DC0}" type="presParOf" srcId="{A4D73456-D249-4965-B47E-FBB02B1A531C}" destId="{1761DC8A-D21B-4F59-8A38-42735309233B}" srcOrd="4" destOrd="0" presId="urn:microsoft.com/office/officeart/2005/8/layout/vList4"/>
    <dgm:cxn modelId="{6AD1797F-6D8E-46F6-B5AC-E75B9811AA85}" type="presParOf" srcId="{1761DC8A-D21B-4F59-8A38-42735309233B}" destId="{9B42F6F0-B272-4D49-BC06-6C8C9597E52E}" srcOrd="0" destOrd="0" presId="urn:microsoft.com/office/officeart/2005/8/layout/vList4"/>
    <dgm:cxn modelId="{FE794529-50C8-4D6D-A2B8-55D060C5A3E1}" type="presParOf" srcId="{1761DC8A-D21B-4F59-8A38-42735309233B}" destId="{6E5779DE-244D-44E1-B713-ACF04906D18C}" srcOrd="1" destOrd="0" presId="urn:microsoft.com/office/officeart/2005/8/layout/vList4"/>
    <dgm:cxn modelId="{85B80102-E020-4CAA-99F1-DCE199571B1D}" type="presParOf" srcId="{1761DC8A-D21B-4F59-8A38-42735309233B}" destId="{AFD4FEB1-3222-4DAE-939A-3D4179E7D5A9}" srcOrd="2" destOrd="0" presId="urn:microsoft.com/office/officeart/2005/8/layout/vList4"/>
  </dgm:cxnLst>
  <dgm:bg/>
  <dgm:whole/>
</dgm:dataModel>
</file>

<file path=ppt/diagrams/data2.xml><?xml version="1.0" encoding="utf-8"?>
<dgm:dataModel xmlns:dgm="http://schemas.openxmlformats.org/drawingml/2006/diagram" xmlns:a="http://schemas.openxmlformats.org/drawingml/2006/main">
  <dgm:ptLst>
    <dgm:pt modelId="{53F87B0D-014B-444F-94F9-AB6B78CF8521}"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GB"/>
        </a:p>
      </dgm:t>
    </dgm:pt>
    <dgm:pt modelId="{87E945A9-50C8-4F6C-BA77-AD72FF55A9C4}">
      <dgm:prSet phldrT="[Text]"/>
      <dgm:spPr/>
      <dgm:t>
        <a:bodyPr/>
        <a:lstStyle/>
        <a:p>
          <a:r>
            <a:rPr lang="en-GB" dirty="0" smtClean="0"/>
            <a:t>Common</a:t>
          </a:r>
          <a:r>
            <a:rPr lang="en-GB" baseline="0" dirty="0" smtClean="0"/>
            <a:t> stories (Can you really make these original?)</a:t>
          </a:r>
        </a:p>
      </dgm:t>
    </dgm:pt>
    <dgm:pt modelId="{024E85A8-91D7-4ECB-9FD5-88F39AFE217E}" type="parTrans" cxnId="{A8035184-4150-490A-A382-33CA63F02ED9}">
      <dgm:prSet/>
      <dgm:spPr/>
      <dgm:t>
        <a:bodyPr/>
        <a:lstStyle/>
        <a:p>
          <a:endParaRPr lang="en-GB"/>
        </a:p>
      </dgm:t>
    </dgm:pt>
    <dgm:pt modelId="{AB28AF7E-E8B9-4324-97A3-D6A1DCBFC37B}" type="sibTrans" cxnId="{A8035184-4150-490A-A382-33CA63F02ED9}">
      <dgm:prSet/>
      <dgm:spPr/>
      <dgm:t>
        <a:bodyPr/>
        <a:lstStyle/>
        <a:p>
          <a:endParaRPr lang="en-GB"/>
        </a:p>
      </dgm:t>
    </dgm:pt>
    <dgm:pt modelId="{E1D46B09-FE93-4307-8F9B-BF4CA2A3A479}">
      <dgm:prSet phldrT="[Text]"/>
      <dgm:spPr/>
      <dgm:t>
        <a:bodyPr/>
        <a:lstStyle/>
        <a:p>
          <a:r>
            <a:rPr lang="en-GB" dirty="0" smtClean="0"/>
            <a:t>Army/detective/hero</a:t>
          </a:r>
          <a:endParaRPr lang="en-GB" dirty="0"/>
        </a:p>
      </dgm:t>
    </dgm:pt>
    <dgm:pt modelId="{7E9EF0D2-7008-4960-8748-8B42BFC3CAA5}" type="parTrans" cxnId="{258FDAC4-BF3E-4572-BFD3-C17C2A264C9A}">
      <dgm:prSet/>
      <dgm:spPr/>
      <dgm:t>
        <a:bodyPr/>
        <a:lstStyle/>
        <a:p>
          <a:endParaRPr lang="en-GB"/>
        </a:p>
      </dgm:t>
    </dgm:pt>
    <dgm:pt modelId="{FA94AB0A-E751-40AB-A79D-18B62BBBF040}" type="sibTrans" cxnId="{258FDAC4-BF3E-4572-BFD3-C17C2A264C9A}">
      <dgm:prSet/>
      <dgm:spPr/>
      <dgm:t>
        <a:bodyPr/>
        <a:lstStyle/>
        <a:p>
          <a:endParaRPr lang="en-GB"/>
        </a:p>
      </dgm:t>
    </dgm:pt>
    <dgm:pt modelId="{160606B6-3086-4A22-B656-74FBFAA0A280}">
      <dgm:prSet phldrT="[Text]"/>
      <dgm:spPr/>
      <dgm:t>
        <a:bodyPr/>
        <a:lstStyle/>
        <a:p>
          <a:r>
            <a:rPr lang="en-GB" dirty="0" smtClean="0"/>
            <a:t>Interesting stories</a:t>
          </a:r>
          <a:endParaRPr lang="en-GB" dirty="0"/>
        </a:p>
      </dgm:t>
    </dgm:pt>
    <dgm:pt modelId="{5166AF55-C641-4B09-90F5-D72049F1833C}" type="parTrans" cxnId="{8EADFC3C-4493-483A-9CDC-7B80FF95CF9F}">
      <dgm:prSet/>
      <dgm:spPr/>
      <dgm:t>
        <a:bodyPr/>
        <a:lstStyle/>
        <a:p>
          <a:endParaRPr lang="en-GB"/>
        </a:p>
      </dgm:t>
    </dgm:pt>
    <dgm:pt modelId="{26AA0EC1-04B1-4035-9A65-6227B97C61FD}" type="sibTrans" cxnId="{8EADFC3C-4493-483A-9CDC-7B80FF95CF9F}">
      <dgm:prSet/>
      <dgm:spPr/>
      <dgm:t>
        <a:bodyPr/>
        <a:lstStyle/>
        <a:p>
          <a:endParaRPr lang="en-GB"/>
        </a:p>
      </dgm:t>
    </dgm:pt>
    <dgm:pt modelId="{03B5E227-BD22-4C49-9F51-3961C3B409FE}">
      <dgm:prSet phldrT="[Text]"/>
      <dgm:spPr/>
      <dgm:t>
        <a:bodyPr/>
        <a:lstStyle/>
        <a:p>
          <a:r>
            <a:rPr lang="en-GB" dirty="0" smtClean="0"/>
            <a:t>Ambiguous ending</a:t>
          </a:r>
          <a:endParaRPr lang="en-GB" dirty="0"/>
        </a:p>
      </dgm:t>
    </dgm:pt>
    <dgm:pt modelId="{05381048-41B5-4CA3-A327-C7474D058198}" type="parTrans" cxnId="{2C9983EF-B38F-41D9-9E03-33EEA4D0A6DD}">
      <dgm:prSet/>
      <dgm:spPr/>
      <dgm:t>
        <a:bodyPr/>
        <a:lstStyle/>
        <a:p>
          <a:endParaRPr lang="en-GB"/>
        </a:p>
      </dgm:t>
    </dgm:pt>
    <dgm:pt modelId="{E6A674F6-EEFC-4ACF-A7F7-D9379C1BEA5D}" type="sibTrans" cxnId="{2C9983EF-B38F-41D9-9E03-33EEA4D0A6DD}">
      <dgm:prSet/>
      <dgm:spPr/>
      <dgm:t>
        <a:bodyPr/>
        <a:lstStyle/>
        <a:p>
          <a:endParaRPr lang="en-GB"/>
        </a:p>
      </dgm:t>
    </dgm:pt>
    <dgm:pt modelId="{220B8BE9-08A3-423A-9DE2-84A3C3759E5C}">
      <dgm:prSet phldrT="[Text]"/>
      <dgm:spPr/>
      <dgm:t>
        <a:bodyPr/>
        <a:lstStyle/>
        <a:p>
          <a:r>
            <a:rPr lang="en-GB" dirty="0" smtClean="0"/>
            <a:t>Realistic characters and relationships</a:t>
          </a:r>
          <a:endParaRPr lang="en-GB" dirty="0"/>
        </a:p>
      </dgm:t>
    </dgm:pt>
    <dgm:pt modelId="{F182CBDA-E5F3-40D5-BBD7-D299118FBF03}" type="parTrans" cxnId="{7335F4EF-6173-484E-811D-C3F4483A6FFA}">
      <dgm:prSet/>
      <dgm:spPr/>
      <dgm:t>
        <a:bodyPr/>
        <a:lstStyle/>
        <a:p>
          <a:endParaRPr lang="en-GB"/>
        </a:p>
      </dgm:t>
    </dgm:pt>
    <dgm:pt modelId="{6F3D67BB-C83E-4540-ABEC-FAC6BA57CAD5}" type="sibTrans" cxnId="{7335F4EF-6173-484E-811D-C3F4483A6FFA}">
      <dgm:prSet/>
      <dgm:spPr/>
      <dgm:t>
        <a:bodyPr/>
        <a:lstStyle/>
        <a:p>
          <a:endParaRPr lang="en-GB"/>
        </a:p>
      </dgm:t>
    </dgm:pt>
    <dgm:pt modelId="{B3E47DEB-684E-4CB9-9B23-8B18CE3F2512}">
      <dgm:prSet phldrT="[Text]"/>
      <dgm:spPr/>
      <dgm:t>
        <a:bodyPr/>
        <a:lstStyle/>
        <a:p>
          <a:r>
            <a:rPr lang="en-GB" dirty="0" smtClean="0"/>
            <a:t>Something different? </a:t>
          </a:r>
          <a:endParaRPr lang="en-GB" dirty="0"/>
        </a:p>
      </dgm:t>
    </dgm:pt>
    <dgm:pt modelId="{A42FCF71-A4F4-412E-ABA9-241F34DFFD3D}" type="parTrans" cxnId="{32EF671C-7307-41BB-B870-4421F3F4D827}">
      <dgm:prSet/>
      <dgm:spPr/>
      <dgm:t>
        <a:bodyPr/>
        <a:lstStyle/>
        <a:p>
          <a:endParaRPr lang="en-GB"/>
        </a:p>
      </dgm:t>
    </dgm:pt>
    <dgm:pt modelId="{01CB2AF6-31F8-4DFB-A514-CB3D9C3407F3}" type="sibTrans" cxnId="{32EF671C-7307-41BB-B870-4421F3F4D827}">
      <dgm:prSet/>
      <dgm:spPr/>
      <dgm:t>
        <a:bodyPr/>
        <a:lstStyle/>
        <a:p>
          <a:endParaRPr lang="en-GB"/>
        </a:p>
      </dgm:t>
    </dgm:pt>
    <dgm:pt modelId="{0EA36EEA-16CC-4AF9-922B-4215902D2469}">
      <dgm:prSet phldrT="[Text]"/>
      <dgm:spPr/>
      <dgm:t>
        <a:bodyPr/>
        <a:lstStyle/>
        <a:p>
          <a:r>
            <a:rPr lang="en-GB" dirty="0" smtClean="0"/>
            <a:t>Split narrative (diff characters or first/third person)</a:t>
          </a:r>
          <a:endParaRPr lang="en-GB" dirty="0"/>
        </a:p>
      </dgm:t>
    </dgm:pt>
    <dgm:pt modelId="{6ED13E4F-2719-4FDB-B16D-46486C103658}" type="parTrans" cxnId="{81E3C91D-0CF0-4EEA-A74F-A4EA36A057E4}">
      <dgm:prSet/>
      <dgm:spPr/>
      <dgm:t>
        <a:bodyPr/>
        <a:lstStyle/>
        <a:p>
          <a:endParaRPr lang="en-GB"/>
        </a:p>
      </dgm:t>
    </dgm:pt>
    <dgm:pt modelId="{60EF7D41-7295-463B-8BF9-77F8740AE720}" type="sibTrans" cxnId="{81E3C91D-0CF0-4EEA-A74F-A4EA36A057E4}">
      <dgm:prSet/>
      <dgm:spPr/>
      <dgm:t>
        <a:bodyPr/>
        <a:lstStyle/>
        <a:p>
          <a:endParaRPr lang="en-GB"/>
        </a:p>
      </dgm:t>
    </dgm:pt>
    <dgm:pt modelId="{6C26BA58-6042-4B83-B212-9535503BEC6C}">
      <dgm:prSet phldrT="[Text]"/>
      <dgm:spPr/>
      <dgm:t>
        <a:bodyPr/>
        <a:lstStyle/>
        <a:p>
          <a:r>
            <a:rPr lang="en-GB" dirty="0" smtClean="0"/>
            <a:t>Focus on description of setting with character involvement minimal.</a:t>
          </a:r>
          <a:endParaRPr lang="en-GB" dirty="0"/>
        </a:p>
      </dgm:t>
    </dgm:pt>
    <dgm:pt modelId="{3E8DEBCC-5C80-41B6-8065-99CCDDF09463}" type="parTrans" cxnId="{688A134D-37BA-4ECC-95B4-843DEA4E6DFF}">
      <dgm:prSet/>
      <dgm:spPr/>
      <dgm:t>
        <a:bodyPr/>
        <a:lstStyle/>
        <a:p>
          <a:endParaRPr lang="en-GB"/>
        </a:p>
      </dgm:t>
    </dgm:pt>
    <dgm:pt modelId="{A6631D31-6AC8-47E4-9E1F-AFFDEF673649}" type="sibTrans" cxnId="{688A134D-37BA-4ECC-95B4-843DEA4E6DFF}">
      <dgm:prSet/>
      <dgm:spPr/>
      <dgm:t>
        <a:bodyPr/>
        <a:lstStyle/>
        <a:p>
          <a:endParaRPr lang="en-GB"/>
        </a:p>
      </dgm:t>
    </dgm:pt>
    <dgm:pt modelId="{A09D306F-661F-4D68-B25C-4F1946DF0E28}">
      <dgm:prSet phldrT="[Text]"/>
      <dgm:spPr/>
      <dgm:t>
        <a:bodyPr/>
        <a:lstStyle/>
        <a:p>
          <a:r>
            <a:rPr lang="en-GB" dirty="0" smtClean="0"/>
            <a:t>Sporting </a:t>
          </a:r>
          <a:r>
            <a:rPr lang="en-GB" dirty="0" smtClean="0"/>
            <a:t>stories </a:t>
          </a:r>
          <a:endParaRPr lang="en-GB" dirty="0"/>
        </a:p>
      </dgm:t>
    </dgm:pt>
    <dgm:pt modelId="{434C7689-6506-4A37-B97B-33D6FA4A4B27}" type="parTrans" cxnId="{0B2AEFBD-F6C9-4871-A553-CF7DCC63ED66}">
      <dgm:prSet/>
      <dgm:spPr/>
    </dgm:pt>
    <dgm:pt modelId="{24A9375D-FC49-4F82-AF8D-CF27C5055375}" type="sibTrans" cxnId="{0B2AEFBD-F6C9-4871-A553-CF7DCC63ED66}">
      <dgm:prSet/>
      <dgm:spPr/>
    </dgm:pt>
    <dgm:pt modelId="{C678A84D-02DC-42F2-96AF-9DDD672C974E}">
      <dgm:prSet phldrT="[Text]"/>
      <dgm:spPr/>
      <dgm:t>
        <a:bodyPr/>
        <a:lstStyle/>
        <a:p>
          <a:r>
            <a:rPr lang="en-GB" dirty="0" smtClean="0"/>
            <a:t>The above often rely too much on dialogue - a bad sign</a:t>
          </a:r>
          <a:endParaRPr lang="en-GB" dirty="0"/>
        </a:p>
      </dgm:t>
    </dgm:pt>
    <dgm:pt modelId="{3DFCE6F0-7115-4DAE-AE95-417DEC6B7CFC}" type="parTrans" cxnId="{64377823-0840-45CE-A084-750613825608}">
      <dgm:prSet/>
      <dgm:spPr/>
    </dgm:pt>
    <dgm:pt modelId="{56ED76C6-5CF8-480E-9EF2-D8E3F8CE70D0}" type="sibTrans" cxnId="{64377823-0840-45CE-A084-750613825608}">
      <dgm:prSet/>
      <dgm:spPr/>
    </dgm:pt>
    <dgm:pt modelId="{DF61E3BE-7911-41C2-ABB8-F97912F24096}">
      <dgm:prSet phldrT="[Text]"/>
      <dgm:spPr/>
      <dgm:t>
        <a:bodyPr/>
        <a:lstStyle/>
        <a:p>
          <a:r>
            <a:rPr lang="en-GB" dirty="0" smtClean="0"/>
            <a:t>Surprising developments or ending </a:t>
          </a:r>
          <a:endParaRPr lang="en-GB" dirty="0"/>
        </a:p>
      </dgm:t>
    </dgm:pt>
    <dgm:pt modelId="{0D5E833F-0F70-4DE5-A20C-9D7748D5C913}" type="parTrans" cxnId="{905725FC-095E-4E4D-9CC3-0CDA6176025E}">
      <dgm:prSet/>
      <dgm:spPr/>
    </dgm:pt>
    <dgm:pt modelId="{7074E6C1-4B60-48F3-ABA3-38B06F1BA586}" type="sibTrans" cxnId="{905725FC-095E-4E4D-9CC3-0CDA6176025E}">
      <dgm:prSet/>
      <dgm:spPr/>
    </dgm:pt>
    <dgm:pt modelId="{5249A0A4-6132-477F-B0EB-2C05858904F1}" type="pres">
      <dgm:prSet presAssocID="{53F87B0D-014B-444F-94F9-AB6B78CF8521}" presName="linear" presStyleCnt="0">
        <dgm:presLayoutVars>
          <dgm:dir/>
          <dgm:resizeHandles val="exact"/>
        </dgm:presLayoutVars>
      </dgm:prSet>
      <dgm:spPr/>
      <dgm:t>
        <a:bodyPr/>
        <a:lstStyle/>
        <a:p>
          <a:endParaRPr lang="en-GB"/>
        </a:p>
      </dgm:t>
    </dgm:pt>
    <dgm:pt modelId="{DF7A7602-A2AD-41F0-9DA9-7E4DEBA3FA76}" type="pres">
      <dgm:prSet presAssocID="{87E945A9-50C8-4F6C-BA77-AD72FF55A9C4}" presName="comp" presStyleCnt="0"/>
      <dgm:spPr/>
    </dgm:pt>
    <dgm:pt modelId="{F69F0A70-ABDF-42BF-A95A-92B7A7CAB74B}" type="pres">
      <dgm:prSet presAssocID="{87E945A9-50C8-4F6C-BA77-AD72FF55A9C4}" presName="box" presStyleLbl="node1" presStyleIdx="0" presStyleCnt="3"/>
      <dgm:spPr/>
      <dgm:t>
        <a:bodyPr/>
        <a:lstStyle/>
        <a:p>
          <a:endParaRPr lang="en-GB"/>
        </a:p>
      </dgm:t>
    </dgm:pt>
    <dgm:pt modelId="{075E4917-B8AA-40F7-9768-7E462C22E907}" type="pres">
      <dgm:prSet presAssocID="{87E945A9-50C8-4F6C-BA77-AD72FF55A9C4}" presName="img" presStyleLbl="fgImgPlace1" presStyleIdx="0" presStyleCnt="3" custScaleX="27109" custScaleY="41719"/>
      <dgm:spPr/>
    </dgm:pt>
    <dgm:pt modelId="{60DB06F6-07E6-4E12-B5ED-40ADFF701DDB}" type="pres">
      <dgm:prSet presAssocID="{87E945A9-50C8-4F6C-BA77-AD72FF55A9C4}" presName="text" presStyleLbl="node1" presStyleIdx="0" presStyleCnt="3">
        <dgm:presLayoutVars>
          <dgm:bulletEnabled val="1"/>
        </dgm:presLayoutVars>
      </dgm:prSet>
      <dgm:spPr/>
      <dgm:t>
        <a:bodyPr/>
        <a:lstStyle/>
        <a:p>
          <a:endParaRPr lang="en-GB"/>
        </a:p>
      </dgm:t>
    </dgm:pt>
    <dgm:pt modelId="{9D5338CD-8F2C-4404-8FF0-77839E836485}" type="pres">
      <dgm:prSet presAssocID="{AB28AF7E-E8B9-4324-97A3-D6A1DCBFC37B}" presName="spacer" presStyleCnt="0"/>
      <dgm:spPr/>
    </dgm:pt>
    <dgm:pt modelId="{ED3D56C5-165C-46F5-9794-06382141FA1F}" type="pres">
      <dgm:prSet presAssocID="{160606B6-3086-4A22-B656-74FBFAA0A280}" presName="comp" presStyleCnt="0"/>
      <dgm:spPr/>
    </dgm:pt>
    <dgm:pt modelId="{42AFAAEA-795C-49DB-BE28-7A47233E2FAE}" type="pres">
      <dgm:prSet presAssocID="{160606B6-3086-4A22-B656-74FBFAA0A280}" presName="box" presStyleLbl="node1" presStyleIdx="1" presStyleCnt="3"/>
      <dgm:spPr/>
      <dgm:t>
        <a:bodyPr/>
        <a:lstStyle/>
        <a:p>
          <a:endParaRPr lang="en-GB"/>
        </a:p>
      </dgm:t>
    </dgm:pt>
    <dgm:pt modelId="{DAED664E-C07D-490D-9443-0BD13F091925}" type="pres">
      <dgm:prSet presAssocID="{160606B6-3086-4A22-B656-74FBFAA0A280}" presName="img" presStyleLbl="fgImgPlace1" presStyleIdx="1" presStyleCnt="3" custScaleX="11072" custScaleY="8404"/>
      <dgm:spPr/>
    </dgm:pt>
    <dgm:pt modelId="{21D89726-B21F-4FA2-B436-9CFCA4FD5287}" type="pres">
      <dgm:prSet presAssocID="{160606B6-3086-4A22-B656-74FBFAA0A280}" presName="text" presStyleLbl="node1" presStyleIdx="1" presStyleCnt="3">
        <dgm:presLayoutVars>
          <dgm:bulletEnabled val="1"/>
        </dgm:presLayoutVars>
      </dgm:prSet>
      <dgm:spPr/>
      <dgm:t>
        <a:bodyPr/>
        <a:lstStyle/>
        <a:p>
          <a:endParaRPr lang="en-GB"/>
        </a:p>
      </dgm:t>
    </dgm:pt>
    <dgm:pt modelId="{9D30E8DF-3ACA-4DF0-A711-37D12EFD6774}" type="pres">
      <dgm:prSet presAssocID="{26AA0EC1-04B1-4035-9A65-6227B97C61FD}" presName="spacer" presStyleCnt="0"/>
      <dgm:spPr/>
    </dgm:pt>
    <dgm:pt modelId="{0D9AF667-B575-4173-805D-70310B825A64}" type="pres">
      <dgm:prSet presAssocID="{B3E47DEB-684E-4CB9-9B23-8B18CE3F2512}" presName="comp" presStyleCnt="0"/>
      <dgm:spPr/>
    </dgm:pt>
    <dgm:pt modelId="{52AEB4F9-5C9C-47AD-AAC9-C85BC655A0D5}" type="pres">
      <dgm:prSet presAssocID="{B3E47DEB-684E-4CB9-9B23-8B18CE3F2512}" presName="box" presStyleLbl="node1" presStyleIdx="2" presStyleCnt="3"/>
      <dgm:spPr/>
      <dgm:t>
        <a:bodyPr/>
        <a:lstStyle/>
        <a:p>
          <a:endParaRPr lang="en-GB"/>
        </a:p>
      </dgm:t>
    </dgm:pt>
    <dgm:pt modelId="{1F54D652-DF48-43AD-995E-9EE974272E04}" type="pres">
      <dgm:prSet presAssocID="{B3E47DEB-684E-4CB9-9B23-8B18CE3F2512}" presName="img" presStyleLbl="fgImgPlace1" presStyleIdx="2" presStyleCnt="3" custScaleX="43146" custScaleY="23993"/>
      <dgm:spPr/>
    </dgm:pt>
    <dgm:pt modelId="{B5AF6B0D-7B37-4A7F-87D7-AA68D96B0617}" type="pres">
      <dgm:prSet presAssocID="{B3E47DEB-684E-4CB9-9B23-8B18CE3F2512}" presName="text" presStyleLbl="node1" presStyleIdx="2" presStyleCnt="3">
        <dgm:presLayoutVars>
          <dgm:bulletEnabled val="1"/>
        </dgm:presLayoutVars>
      </dgm:prSet>
      <dgm:spPr/>
      <dgm:t>
        <a:bodyPr/>
        <a:lstStyle/>
        <a:p>
          <a:endParaRPr lang="en-GB"/>
        </a:p>
      </dgm:t>
    </dgm:pt>
  </dgm:ptLst>
  <dgm:cxnLst>
    <dgm:cxn modelId="{CBC4C5B2-7C27-4BF8-A24C-90F8EEF34DDD}" type="presOf" srcId="{220B8BE9-08A3-423A-9DE2-84A3C3759E5C}" destId="{21D89726-B21F-4FA2-B436-9CFCA4FD5287}" srcOrd="1" destOrd="2" presId="urn:microsoft.com/office/officeart/2005/8/layout/vList4"/>
    <dgm:cxn modelId="{D45CD28B-8F17-4059-A582-8C40C0AABD01}" type="presOf" srcId="{DF61E3BE-7911-41C2-ABB8-F97912F24096}" destId="{21D89726-B21F-4FA2-B436-9CFCA4FD5287}" srcOrd="1" destOrd="3" presId="urn:microsoft.com/office/officeart/2005/8/layout/vList4"/>
    <dgm:cxn modelId="{688A134D-37BA-4ECC-95B4-843DEA4E6DFF}" srcId="{B3E47DEB-684E-4CB9-9B23-8B18CE3F2512}" destId="{6C26BA58-6042-4B83-B212-9535503BEC6C}" srcOrd="1" destOrd="0" parTransId="{3E8DEBCC-5C80-41B6-8065-99CCDDF09463}" sibTransId="{A6631D31-6AC8-47E4-9E1F-AFFDEF673649}"/>
    <dgm:cxn modelId="{905725FC-095E-4E4D-9CC3-0CDA6176025E}" srcId="{160606B6-3086-4A22-B656-74FBFAA0A280}" destId="{DF61E3BE-7911-41C2-ABB8-F97912F24096}" srcOrd="2" destOrd="0" parTransId="{0D5E833F-0F70-4DE5-A20C-9D7748D5C913}" sibTransId="{7074E6C1-4B60-48F3-ABA3-38B06F1BA586}"/>
    <dgm:cxn modelId="{CA6093D4-409C-43C4-843B-4DAABB9C62DA}" type="presOf" srcId="{DF61E3BE-7911-41C2-ABB8-F97912F24096}" destId="{42AFAAEA-795C-49DB-BE28-7A47233E2FAE}" srcOrd="0" destOrd="3" presId="urn:microsoft.com/office/officeart/2005/8/layout/vList4"/>
    <dgm:cxn modelId="{81E3C91D-0CF0-4EEA-A74F-A4EA36A057E4}" srcId="{B3E47DEB-684E-4CB9-9B23-8B18CE3F2512}" destId="{0EA36EEA-16CC-4AF9-922B-4215902D2469}" srcOrd="0" destOrd="0" parTransId="{6ED13E4F-2719-4FDB-B16D-46486C103658}" sibTransId="{60EF7D41-7295-463B-8BF9-77F8740AE720}"/>
    <dgm:cxn modelId="{2AB09857-17D4-4EEE-84AC-B99304F0174B}" type="presOf" srcId="{E1D46B09-FE93-4307-8F9B-BF4CA2A3A479}" destId="{F69F0A70-ABDF-42BF-A95A-92B7A7CAB74B}" srcOrd="0" destOrd="1" presId="urn:microsoft.com/office/officeart/2005/8/layout/vList4"/>
    <dgm:cxn modelId="{7CC67A37-83F9-48E8-B58E-EC13CE51572E}" type="presOf" srcId="{6C26BA58-6042-4B83-B212-9535503BEC6C}" destId="{52AEB4F9-5C9C-47AD-AAC9-C85BC655A0D5}" srcOrd="0" destOrd="2" presId="urn:microsoft.com/office/officeart/2005/8/layout/vList4"/>
    <dgm:cxn modelId="{8649954D-D6E3-46DA-B252-ABB6987806C9}" type="presOf" srcId="{220B8BE9-08A3-423A-9DE2-84A3C3759E5C}" destId="{42AFAAEA-795C-49DB-BE28-7A47233E2FAE}" srcOrd="0" destOrd="2" presId="urn:microsoft.com/office/officeart/2005/8/layout/vList4"/>
    <dgm:cxn modelId="{1412815E-0BD6-4C6C-B340-79209F32FC4C}" type="presOf" srcId="{A09D306F-661F-4D68-B25C-4F1946DF0E28}" destId="{F69F0A70-ABDF-42BF-A95A-92B7A7CAB74B}" srcOrd="0" destOrd="2" presId="urn:microsoft.com/office/officeart/2005/8/layout/vList4"/>
    <dgm:cxn modelId="{F99E3E15-B925-40DA-B78C-2FFF1222DA3C}" type="presOf" srcId="{E1D46B09-FE93-4307-8F9B-BF4CA2A3A479}" destId="{60DB06F6-07E6-4E12-B5ED-40ADFF701DDB}" srcOrd="1" destOrd="1" presId="urn:microsoft.com/office/officeart/2005/8/layout/vList4"/>
    <dgm:cxn modelId="{7335F4EF-6173-484E-811D-C3F4483A6FFA}" srcId="{160606B6-3086-4A22-B656-74FBFAA0A280}" destId="{220B8BE9-08A3-423A-9DE2-84A3C3759E5C}" srcOrd="1" destOrd="0" parTransId="{F182CBDA-E5F3-40D5-BBD7-D299118FBF03}" sibTransId="{6F3D67BB-C83E-4540-ABEC-FAC6BA57CAD5}"/>
    <dgm:cxn modelId="{0627A42C-F978-4775-AD50-4FBACC21A703}" type="presOf" srcId="{03B5E227-BD22-4C49-9F51-3961C3B409FE}" destId="{42AFAAEA-795C-49DB-BE28-7A47233E2FAE}" srcOrd="0" destOrd="1" presId="urn:microsoft.com/office/officeart/2005/8/layout/vList4"/>
    <dgm:cxn modelId="{62CD3AA1-C2ED-4B2F-8519-7BE5C812D08F}" type="presOf" srcId="{A09D306F-661F-4D68-B25C-4F1946DF0E28}" destId="{60DB06F6-07E6-4E12-B5ED-40ADFF701DDB}" srcOrd="1" destOrd="2" presId="urn:microsoft.com/office/officeart/2005/8/layout/vList4"/>
    <dgm:cxn modelId="{7B06F43C-BF17-4981-A7BA-25E99ECFDFD3}" type="presOf" srcId="{87E945A9-50C8-4F6C-BA77-AD72FF55A9C4}" destId="{60DB06F6-07E6-4E12-B5ED-40ADFF701DDB}" srcOrd="1" destOrd="0" presId="urn:microsoft.com/office/officeart/2005/8/layout/vList4"/>
    <dgm:cxn modelId="{CCA440E0-C908-442F-8E9A-6C1CD42398A2}" type="presOf" srcId="{B3E47DEB-684E-4CB9-9B23-8B18CE3F2512}" destId="{B5AF6B0D-7B37-4A7F-87D7-AA68D96B0617}" srcOrd="1" destOrd="0" presId="urn:microsoft.com/office/officeart/2005/8/layout/vList4"/>
    <dgm:cxn modelId="{32EF671C-7307-41BB-B870-4421F3F4D827}" srcId="{53F87B0D-014B-444F-94F9-AB6B78CF8521}" destId="{B3E47DEB-684E-4CB9-9B23-8B18CE3F2512}" srcOrd="2" destOrd="0" parTransId="{A42FCF71-A4F4-412E-ABA9-241F34DFFD3D}" sibTransId="{01CB2AF6-31F8-4DFB-A514-CB3D9C3407F3}"/>
    <dgm:cxn modelId="{76FE863A-3C56-4C3E-A06B-602DC5D1708A}" type="presOf" srcId="{6C26BA58-6042-4B83-B212-9535503BEC6C}" destId="{B5AF6B0D-7B37-4A7F-87D7-AA68D96B0617}" srcOrd="1" destOrd="2" presId="urn:microsoft.com/office/officeart/2005/8/layout/vList4"/>
    <dgm:cxn modelId="{DBFC3B04-59B9-417E-ADD9-89739D015A1C}" type="presOf" srcId="{53F87B0D-014B-444F-94F9-AB6B78CF8521}" destId="{5249A0A4-6132-477F-B0EB-2C05858904F1}" srcOrd="0" destOrd="0" presId="urn:microsoft.com/office/officeart/2005/8/layout/vList4"/>
    <dgm:cxn modelId="{64377823-0840-45CE-A084-750613825608}" srcId="{87E945A9-50C8-4F6C-BA77-AD72FF55A9C4}" destId="{C678A84D-02DC-42F2-96AF-9DDD672C974E}" srcOrd="2" destOrd="0" parTransId="{3DFCE6F0-7115-4DAE-AE95-417DEC6B7CFC}" sibTransId="{56ED76C6-5CF8-480E-9EF2-D8E3F8CE70D0}"/>
    <dgm:cxn modelId="{0B2AEFBD-F6C9-4871-A553-CF7DCC63ED66}" srcId="{87E945A9-50C8-4F6C-BA77-AD72FF55A9C4}" destId="{A09D306F-661F-4D68-B25C-4F1946DF0E28}" srcOrd="1" destOrd="0" parTransId="{434C7689-6506-4A37-B97B-33D6FA4A4B27}" sibTransId="{24A9375D-FC49-4F82-AF8D-CF27C5055375}"/>
    <dgm:cxn modelId="{8EADFC3C-4493-483A-9CDC-7B80FF95CF9F}" srcId="{53F87B0D-014B-444F-94F9-AB6B78CF8521}" destId="{160606B6-3086-4A22-B656-74FBFAA0A280}" srcOrd="1" destOrd="0" parTransId="{5166AF55-C641-4B09-90F5-D72049F1833C}" sibTransId="{26AA0EC1-04B1-4035-9A65-6227B97C61FD}"/>
    <dgm:cxn modelId="{258FDAC4-BF3E-4572-BFD3-C17C2A264C9A}" srcId="{87E945A9-50C8-4F6C-BA77-AD72FF55A9C4}" destId="{E1D46B09-FE93-4307-8F9B-BF4CA2A3A479}" srcOrd="0" destOrd="0" parTransId="{7E9EF0D2-7008-4960-8748-8B42BFC3CAA5}" sibTransId="{FA94AB0A-E751-40AB-A79D-18B62BBBF040}"/>
    <dgm:cxn modelId="{A8035184-4150-490A-A382-33CA63F02ED9}" srcId="{53F87B0D-014B-444F-94F9-AB6B78CF8521}" destId="{87E945A9-50C8-4F6C-BA77-AD72FF55A9C4}" srcOrd="0" destOrd="0" parTransId="{024E85A8-91D7-4ECB-9FD5-88F39AFE217E}" sibTransId="{AB28AF7E-E8B9-4324-97A3-D6A1DCBFC37B}"/>
    <dgm:cxn modelId="{0ABF3A47-6BCF-408F-9D31-D3A88EB13DA3}" type="presOf" srcId="{0EA36EEA-16CC-4AF9-922B-4215902D2469}" destId="{B5AF6B0D-7B37-4A7F-87D7-AA68D96B0617}" srcOrd="1" destOrd="1" presId="urn:microsoft.com/office/officeart/2005/8/layout/vList4"/>
    <dgm:cxn modelId="{2D4243E6-06A8-4C52-B988-DD9AD87EB5B1}" type="presOf" srcId="{160606B6-3086-4A22-B656-74FBFAA0A280}" destId="{21D89726-B21F-4FA2-B436-9CFCA4FD5287}" srcOrd="1" destOrd="0" presId="urn:microsoft.com/office/officeart/2005/8/layout/vList4"/>
    <dgm:cxn modelId="{D8E601EC-B713-4CD0-8356-C56DC86DA7FE}" type="presOf" srcId="{160606B6-3086-4A22-B656-74FBFAA0A280}" destId="{42AFAAEA-795C-49DB-BE28-7A47233E2FAE}" srcOrd="0" destOrd="0" presId="urn:microsoft.com/office/officeart/2005/8/layout/vList4"/>
    <dgm:cxn modelId="{9C9A4180-7D6B-4585-B2AF-80CB28CB83D5}" type="presOf" srcId="{B3E47DEB-684E-4CB9-9B23-8B18CE3F2512}" destId="{52AEB4F9-5C9C-47AD-AAC9-C85BC655A0D5}" srcOrd="0" destOrd="0" presId="urn:microsoft.com/office/officeart/2005/8/layout/vList4"/>
    <dgm:cxn modelId="{2C9983EF-B38F-41D9-9E03-33EEA4D0A6DD}" srcId="{160606B6-3086-4A22-B656-74FBFAA0A280}" destId="{03B5E227-BD22-4C49-9F51-3961C3B409FE}" srcOrd="0" destOrd="0" parTransId="{05381048-41B5-4CA3-A327-C7474D058198}" sibTransId="{E6A674F6-EEFC-4ACF-A7F7-D9379C1BEA5D}"/>
    <dgm:cxn modelId="{9F860640-F56A-4B07-971B-1C687149F4AB}" type="presOf" srcId="{C678A84D-02DC-42F2-96AF-9DDD672C974E}" destId="{60DB06F6-07E6-4E12-B5ED-40ADFF701DDB}" srcOrd="1" destOrd="3" presId="urn:microsoft.com/office/officeart/2005/8/layout/vList4"/>
    <dgm:cxn modelId="{8F00BAEE-1563-4547-8053-8536CD263A00}" type="presOf" srcId="{C678A84D-02DC-42F2-96AF-9DDD672C974E}" destId="{F69F0A70-ABDF-42BF-A95A-92B7A7CAB74B}" srcOrd="0" destOrd="3" presId="urn:microsoft.com/office/officeart/2005/8/layout/vList4"/>
    <dgm:cxn modelId="{5803397A-1D11-46CE-B9B8-0EDC3B8C747C}" type="presOf" srcId="{03B5E227-BD22-4C49-9F51-3961C3B409FE}" destId="{21D89726-B21F-4FA2-B436-9CFCA4FD5287}" srcOrd="1" destOrd="1" presId="urn:microsoft.com/office/officeart/2005/8/layout/vList4"/>
    <dgm:cxn modelId="{6126A0D2-1A2A-43E2-829F-39F8A095E73A}" type="presOf" srcId="{87E945A9-50C8-4F6C-BA77-AD72FF55A9C4}" destId="{F69F0A70-ABDF-42BF-A95A-92B7A7CAB74B}" srcOrd="0" destOrd="0" presId="urn:microsoft.com/office/officeart/2005/8/layout/vList4"/>
    <dgm:cxn modelId="{B5BC2BCC-FA71-4265-A46D-A6FB3DD0D019}" type="presOf" srcId="{0EA36EEA-16CC-4AF9-922B-4215902D2469}" destId="{52AEB4F9-5C9C-47AD-AAC9-C85BC655A0D5}" srcOrd="0" destOrd="1" presId="urn:microsoft.com/office/officeart/2005/8/layout/vList4"/>
    <dgm:cxn modelId="{38148C04-DE78-42E7-B750-6329527D2161}" type="presParOf" srcId="{5249A0A4-6132-477F-B0EB-2C05858904F1}" destId="{DF7A7602-A2AD-41F0-9DA9-7E4DEBA3FA76}" srcOrd="0" destOrd="0" presId="urn:microsoft.com/office/officeart/2005/8/layout/vList4"/>
    <dgm:cxn modelId="{7AAFB108-E19B-48E1-B36F-40E256DB5867}" type="presParOf" srcId="{DF7A7602-A2AD-41F0-9DA9-7E4DEBA3FA76}" destId="{F69F0A70-ABDF-42BF-A95A-92B7A7CAB74B}" srcOrd="0" destOrd="0" presId="urn:microsoft.com/office/officeart/2005/8/layout/vList4"/>
    <dgm:cxn modelId="{35B8C68E-AC78-45C8-8371-3DED0F1E1050}" type="presParOf" srcId="{DF7A7602-A2AD-41F0-9DA9-7E4DEBA3FA76}" destId="{075E4917-B8AA-40F7-9768-7E462C22E907}" srcOrd="1" destOrd="0" presId="urn:microsoft.com/office/officeart/2005/8/layout/vList4"/>
    <dgm:cxn modelId="{0D3C0311-4EDA-46B5-ADA1-1CCC56E76A55}" type="presParOf" srcId="{DF7A7602-A2AD-41F0-9DA9-7E4DEBA3FA76}" destId="{60DB06F6-07E6-4E12-B5ED-40ADFF701DDB}" srcOrd="2" destOrd="0" presId="urn:microsoft.com/office/officeart/2005/8/layout/vList4"/>
    <dgm:cxn modelId="{FDED1FA2-35D9-4F69-8B5E-E7D6CC607B54}" type="presParOf" srcId="{5249A0A4-6132-477F-B0EB-2C05858904F1}" destId="{9D5338CD-8F2C-4404-8FF0-77839E836485}" srcOrd="1" destOrd="0" presId="urn:microsoft.com/office/officeart/2005/8/layout/vList4"/>
    <dgm:cxn modelId="{99426D44-EF89-4BA2-B59E-0E34F6267D72}" type="presParOf" srcId="{5249A0A4-6132-477F-B0EB-2C05858904F1}" destId="{ED3D56C5-165C-46F5-9794-06382141FA1F}" srcOrd="2" destOrd="0" presId="urn:microsoft.com/office/officeart/2005/8/layout/vList4"/>
    <dgm:cxn modelId="{C5F6A260-E9C0-46F8-A033-515ADD67303D}" type="presParOf" srcId="{ED3D56C5-165C-46F5-9794-06382141FA1F}" destId="{42AFAAEA-795C-49DB-BE28-7A47233E2FAE}" srcOrd="0" destOrd="0" presId="urn:microsoft.com/office/officeart/2005/8/layout/vList4"/>
    <dgm:cxn modelId="{FC1F98BB-C88B-4463-BC2B-5B1D8D40DCB1}" type="presParOf" srcId="{ED3D56C5-165C-46F5-9794-06382141FA1F}" destId="{DAED664E-C07D-490D-9443-0BD13F091925}" srcOrd="1" destOrd="0" presId="urn:microsoft.com/office/officeart/2005/8/layout/vList4"/>
    <dgm:cxn modelId="{0DC6EAE1-8379-43FA-B538-D31B1889B38A}" type="presParOf" srcId="{ED3D56C5-165C-46F5-9794-06382141FA1F}" destId="{21D89726-B21F-4FA2-B436-9CFCA4FD5287}" srcOrd="2" destOrd="0" presId="urn:microsoft.com/office/officeart/2005/8/layout/vList4"/>
    <dgm:cxn modelId="{E22782E1-C54F-4DA9-BE66-1F6BC15A970B}" type="presParOf" srcId="{5249A0A4-6132-477F-B0EB-2C05858904F1}" destId="{9D30E8DF-3ACA-4DF0-A711-37D12EFD6774}" srcOrd="3" destOrd="0" presId="urn:microsoft.com/office/officeart/2005/8/layout/vList4"/>
    <dgm:cxn modelId="{CCB929D1-1933-40F4-A377-12C79E854CBB}" type="presParOf" srcId="{5249A0A4-6132-477F-B0EB-2C05858904F1}" destId="{0D9AF667-B575-4173-805D-70310B825A64}" srcOrd="4" destOrd="0" presId="urn:microsoft.com/office/officeart/2005/8/layout/vList4"/>
    <dgm:cxn modelId="{47F4D28A-D9EB-4221-8BEB-3F3BF2E367D5}" type="presParOf" srcId="{0D9AF667-B575-4173-805D-70310B825A64}" destId="{52AEB4F9-5C9C-47AD-AAC9-C85BC655A0D5}" srcOrd="0" destOrd="0" presId="urn:microsoft.com/office/officeart/2005/8/layout/vList4"/>
    <dgm:cxn modelId="{9B54E092-56BC-4567-9327-F49E190A37B7}" type="presParOf" srcId="{0D9AF667-B575-4173-805D-70310B825A64}" destId="{1F54D652-DF48-43AD-995E-9EE974272E04}" srcOrd="1" destOrd="0" presId="urn:microsoft.com/office/officeart/2005/8/layout/vList4"/>
    <dgm:cxn modelId="{645B6D53-012B-4F48-96D6-95FF945F7722}" type="presParOf" srcId="{0D9AF667-B575-4173-805D-70310B825A64}" destId="{B5AF6B0D-7B37-4A7F-87D7-AA68D96B0617}" srcOrd="2" destOrd="0" presId="urn:microsoft.com/office/officeart/2005/8/layout/vList4"/>
  </dgm:cxnLst>
  <dgm:bg/>
  <dgm:whole/>
</dgm:dataModel>
</file>

<file path=ppt/diagrams/data3.xml><?xml version="1.0" encoding="utf-8"?>
<dgm:dataModel xmlns:dgm="http://schemas.openxmlformats.org/drawingml/2006/diagram" xmlns:a="http://schemas.openxmlformats.org/drawingml/2006/main">
  <dgm:ptLst>
    <dgm:pt modelId="{04566F46-7436-4395-8944-84F6B5D5D2DA}"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GB"/>
        </a:p>
      </dgm:t>
    </dgm:pt>
    <dgm:pt modelId="{4DCC79A6-7841-43CD-A30E-0BF62CE3463B}">
      <dgm:prSet phldrT="[Text]"/>
      <dgm:spPr/>
      <dgm:t>
        <a:bodyPr/>
        <a:lstStyle/>
        <a:p>
          <a:r>
            <a:rPr lang="en-GB" dirty="0" smtClean="0"/>
            <a:t>Common Topics (Can you maturely write with insight about these issues?)</a:t>
          </a:r>
          <a:endParaRPr lang="en-GB" dirty="0"/>
        </a:p>
      </dgm:t>
    </dgm:pt>
    <dgm:pt modelId="{9F173BBF-32BE-4E57-9E4D-D7BA4DD77099}" type="parTrans" cxnId="{A8DDBA03-96C8-442D-819B-4B5DFB6975D8}">
      <dgm:prSet/>
      <dgm:spPr/>
      <dgm:t>
        <a:bodyPr/>
        <a:lstStyle/>
        <a:p>
          <a:endParaRPr lang="en-GB"/>
        </a:p>
      </dgm:t>
    </dgm:pt>
    <dgm:pt modelId="{71F56C54-8218-46A8-9E36-D2DC2135BF49}" type="sibTrans" cxnId="{A8DDBA03-96C8-442D-819B-4B5DFB6975D8}">
      <dgm:prSet/>
      <dgm:spPr/>
      <dgm:t>
        <a:bodyPr/>
        <a:lstStyle/>
        <a:p>
          <a:endParaRPr lang="en-GB"/>
        </a:p>
      </dgm:t>
    </dgm:pt>
    <dgm:pt modelId="{6D964880-22F5-4AE0-914C-76A010E1C892}">
      <dgm:prSet phldrT="[Text]"/>
      <dgm:spPr/>
      <dgm:t>
        <a:bodyPr/>
        <a:lstStyle/>
        <a:p>
          <a:r>
            <a:rPr lang="en-GB" dirty="0" smtClean="0"/>
            <a:t>Size 0 Models/Toddlers and Tiaras</a:t>
          </a:r>
          <a:endParaRPr lang="en-GB" dirty="0"/>
        </a:p>
      </dgm:t>
    </dgm:pt>
    <dgm:pt modelId="{5C4C5052-848A-4225-88F1-C3AC850081F2}" type="parTrans" cxnId="{CB064E48-82A0-41D9-A52C-2BE89E0BD6C8}">
      <dgm:prSet/>
      <dgm:spPr/>
      <dgm:t>
        <a:bodyPr/>
        <a:lstStyle/>
        <a:p>
          <a:endParaRPr lang="en-GB"/>
        </a:p>
      </dgm:t>
    </dgm:pt>
    <dgm:pt modelId="{523467D5-C6E5-43DE-A95F-E180532C74E5}" type="sibTrans" cxnId="{CB064E48-82A0-41D9-A52C-2BE89E0BD6C8}">
      <dgm:prSet/>
      <dgm:spPr/>
      <dgm:t>
        <a:bodyPr/>
        <a:lstStyle/>
        <a:p>
          <a:endParaRPr lang="en-GB"/>
        </a:p>
      </dgm:t>
    </dgm:pt>
    <dgm:pt modelId="{164D6786-BA63-487D-8E8D-C6F9E9CDA6C2}">
      <dgm:prSet phldrT="[Text]"/>
      <dgm:spPr/>
      <dgm:t>
        <a:bodyPr/>
        <a:lstStyle/>
        <a:p>
          <a:r>
            <a:rPr lang="en-GB" dirty="0" smtClean="0"/>
            <a:t>Euthanasia/Death Penalty</a:t>
          </a:r>
          <a:endParaRPr lang="en-GB" dirty="0"/>
        </a:p>
      </dgm:t>
    </dgm:pt>
    <dgm:pt modelId="{AE0DA032-712E-45F1-86E0-7EF1D0EE7F25}" type="parTrans" cxnId="{C7904353-874F-4298-938B-0C4D061077F4}">
      <dgm:prSet/>
      <dgm:spPr/>
      <dgm:t>
        <a:bodyPr/>
        <a:lstStyle/>
        <a:p>
          <a:endParaRPr lang="en-GB"/>
        </a:p>
      </dgm:t>
    </dgm:pt>
    <dgm:pt modelId="{0D511A3A-D8F8-4FDB-884B-386A40295480}" type="sibTrans" cxnId="{C7904353-874F-4298-938B-0C4D061077F4}">
      <dgm:prSet/>
      <dgm:spPr/>
      <dgm:t>
        <a:bodyPr/>
        <a:lstStyle/>
        <a:p>
          <a:endParaRPr lang="en-GB"/>
        </a:p>
      </dgm:t>
    </dgm:pt>
    <dgm:pt modelId="{3D7C26E0-3EBB-4AB2-863F-6DA05636F7E4}">
      <dgm:prSet phldrT="[Text]"/>
      <dgm:spPr/>
      <dgm:t>
        <a:bodyPr/>
        <a:lstStyle/>
        <a:p>
          <a:r>
            <a:rPr lang="en-GB" dirty="0" smtClean="0"/>
            <a:t>Interesting Topics</a:t>
          </a:r>
          <a:endParaRPr lang="en-GB" dirty="0"/>
        </a:p>
      </dgm:t>
    </dgm:pt>
    <dgm:pt modelId="{061B1D34-10D0-45BC-947F-F45526C03EDB}" type="parTrans" cxnId="{76D30645-CE56-4282-82CA-F489E5C22296}">
      <dgm:prSet/>
      <dgm:spPr/>
      <dgm:t>
        <a:bodyPr/>
        <a:lstStyle/>
        <a:p>
          <a:endParaRPr lang="en-GB"/>
        </a:p>
      </dgm:t>
    </dgm:pt>
    <dgm:pt modelId="{B14A4074-375D-4FC5-8CCE-21A76947F601}" type="sibTrans" cxnId="{76D30645-CE56-4282-82CA-F489E5C22296}">
      <dgm:prSet/>
      <dgm:spPr/>
      <dgm:t>
        <a:bodyPr/>
        <a:lstStyle/>
        <a:p>
          <a:endParaRPr lang="en-GB"/>
        </a:p>
      </dgm:t>
    </dgm:pt>
    <dgm:pt modelId="{5E1AFE5A-4C71-45C3-BC2C-B8C68CBBB359}">
      <dgm:prSet phldrT="[Text]"/>
      <dgm:spPr/>
      <dgm:t>
        <a:bodyPr/>
        <a:lstStyle/>
        <a:p>
          <a:r>
            <a:rPr lang="en-GB" dirty="0" smtClean="0"/>
            <a:t>Pressures on the NHS</a:t>
          </a:r>
          <a:endParaRPr lang="en-GB" dirty="0"/>
        </a:p>
      </dgm:t>
    </dgm:pt>
    <dgm:pt modelId="{ADBDF2B0-08FE-400D-AE02-668EDDB8B94C}" type="parTrans" cxnId="{835BD0D4-1753-48D0-9610-5EB33BD6B2D4}">
      <dgm:prSet/>
      <dgm:spPr/>
      <dgm:t>
        <a:bodyPr/>
        <a:lstStyle/>
        <a:p>
          <a:endParaRPr lang="en-GB"/>
        </a:p>
      </dgm:t>
    </dgm:pt>
    <dgm:pt modelId="{97B27BD5-BA6D-4585-855D-FC559D1E9CF7}" type="sibTrans" cxnId="{835BD0D4-1753-48D0-9610-5EB33BD6B2D4}">
      <dgm:prSet/>
      <dgm:spPr/>
      <dgm:t>
        <a:bodyPr/>
        <a:lstStyle/>
        <a:p>
          <a:endParaRPr lang="en-GB"/>
        </a:p>
      </dgm:t>
    </dgm:pt>
    <dgm:pt modelId="{EAA256AD-0E5A-425D-BA66-E860383EE623}">
      <dgm:prSet phldrT="[Text]"/>
      <dgm:spPr/>
      <dgm:t>
        <a:bodyPr/>
        <a:lstStyle/>
        <a:p>
          <a:r>
            <a:rPr lang="en-GB" dirty="0" smtClean="0"/>
            <a:t>Issues in Education</a:t>
          </a:r>
          <a:endParaRPr lang="en-GB" dirty="0"/>
        </a:p>
      </dgm:t>
    </dgm:pt>
    <dgm:pt modelId="{98FC2140-9E54-4C29-8706-B0F89F747362}" type="parTrans" cxnId="{8BCEBE90-884E-44C8-99C5-756A05D10DCC}">
      <dgm:prSet/>
      <dgm:spPr/>
      <dgm:t>
        <a:bodyPr/>
        <a:lstStyle/>
        <a:p>
          <a:endParaRPr lang="en-GB"/>
        </a:p>
      </dgm:t>
    </dgm:pt>
    <dgm:pt modelId="{F6F7BE10-0B47-43C7-852B-0D5FD714345F}" type="sibTrans" cxnId="{8BCEBE90-884E-44C8-99C5-756A05D10DCC}">
      <dgm:prSet/>
      <dgm:spPr/>
      <dgm:t>
        <a:bodyPr/>
        <a:lstStyle/>
        <a:p>
          <a:endParaRPr lang="en-GB"/>
        </a:p>
      </dgm:t>
    </dgm:pt>
    <dgm:pt modelId="{C172EDDF-B078-400F-AB4A-6FB34E20B6A7}">
      <dgm:prSet phldrT="[Text]"/>
      <dgm:spPr/>
      <dgm:t>
        <a:bodyPr/>
        <a:lstStyle/>
        <a:p>
          <a:r>
            <a:rPr lang="en-GB" dirty="0" smtClean="0"/>
            <a:t>Something Different?</a:t>
          </a:r>
          <a:endParaRPr lang="en-GB" dirty="0"/>
        </a:p>
      </dgm:t>
    </dgm:pt>
    <dgm:pt modelId="{C59C965F-EC26-4B62-8B49-75CC2FC9A3ED}" type="parTrans" cxnId="{3B303616-3898-4E7B-AE94-F5F691FE92F2}">
      <dgm:prSet/>
      <dgm:spPr/>
      <dgm:t>
        <a:bodyPr/>
        <a:lstStyle/>
        <a:p>
          <a:endParaRPr lang="en-GB"/>
        </a:p>
      </dgm:t>
    </dgm:pt>
    <dgm:pt modelId="{D688D30E-466D-4DC6-ADAA-4538A2765AC8}" type="sibTrans" cxnId="{3B303616-3898-4E7B-AE94-F5F691FE92F2}">
      <dgm:prSet/>
      <dgm:spPr/>
      <dgm:t>
        <a:bodyPr/>
        <a:lstStyle/>
        <a:p>
          <a:endParaRPr lang="en-GB"/>
        </a:p>
      </dgm:t>
    </dgm:pt>
    <dgm:pt modelId="{BE7E1FA8-D6B6-4D73-BFFF-2AEF20A76EFE}">
      <dgm:prSet phldrT="[Text]"/>
      <dgm:spPr/>
      <dgm:t>
        <a:bodyPr/>
        <a:lstStyle/>
        <a:p>
          <a:r>
            <a:rPr lang="en-GB" dirty="0" smtClean="0"/>
            <a:t>Local Issues </a:t>
          </a:r>
          <a:endParaRPr lang="en-GB" dirty="0"/>
        </a:p>
      </dgm:t>
    </dgm:pt>
    <dgm:pt modelId="{E4C049C2-4749-4B36-98A7-68B04D5F5193}" type="parTrans" cxnId="{D769F889-AA9A-4DEA-9863-1DB9193881F4}">
      <dgm:prSet/>
      <dgm:spPr/>
      <dgm:t>
        <a:bodyPr/>
        <a:lstStyle/>
        <a:p>
          <a:endParaRPr lang="en-GB"/>
        </a:p>
      </dgm:t>
    </dgm:pt>
    <dgm:pt modelId="{A30A617F-F2F4-4038-9E25-2074204545C6}" type="sibTrans" cxnId="{D769F889-AA9A-4DEA-9863-1DB9193881F4}">
      <dgm:prSet/>
      <dgm:spPr/>
      <dgm:t>
        <a:bodyPr/>
        <a:lstStyle/>
        <a:p>
          <a:endParaRPr lang="en-GB"/>
        </a:p>
      </dgm:t>
    </dgm:pt>
    <dgm:pt modelId="{D8981E6A-1EF3-4BE8-8709-361CF3EC628E}">
      <dgm:prSet phldrT="[Text]"/>
      <dgm:spPr/>
      <dgm:t>
        <a:bodyPr/>
        <a:lstStyle/>
        <a:p>
          <a:r>
            <a:rPr lang="en-GB" dirty="0" smtClean="0"/>
            <a:t>Personal issues (relative suffering from effects of an illness)</a:t>
          </a:r>
          <a:endParaRPr lang="en-GB" dirty="0"/>
        </a:p>
      </dgm:t>
    </dgm:pt>
    <dgm:pt modelId="{640F094A-FFA8-459D-B485-1A2552E030E3}" type="parTrans" cxnId="{88666ABE-3F78-4C34-9763-671BC82D4DA4}">
      <dgm:prSet/>
      <dgm:spPr/>
      <dgm:t>
        <a:bodyPr/>
        <a:lstStyle/>
        <a:p>
          <a:endParaRPr lang="en-GB"/>
        </a:p>
      </dgm:t>
    </dgm:pt>
    <dgm:pt modelId="{412EC722-1C8A-496D-A31F-A457AFEC434E}" type="sibTrans" cxnId="{88666ABE-3F78-4C34-9763-671BC82D4DA4}">
      <dgm:prSet/>
      <dgm:spPr/>
      <dgm:t>
        <a:bodyPr/>
        <a:lstStyle/>
        <a:p>
          <a:endParaRPr lang="en-GB"/>
        </a:p>
      </dgm:t>
    </dgm:pt>
    <dgm:pt modelId="{D35A28BA-E20B-437A-8982-7BCE1C37D608}">
      <dgm:prSet phldrT="[Text]"/>
      <dgm:spPr/>
      <dgm:t>
        <a:bodyPr/>
        <a:lstStyle/>
        <a:p>
          <a:r>
            <a:rPr lang="en-GB" dirty="0" smtClean="0"/>
            <a:t>Technology in football/Are footballers paid too much?</a:t>
          </a:r>
          <a:endParaRPr lang="en-GB" dirty="0"/>
        </a:p>
      </dgm:t>
    </dgm:pt>
    <dgm:pt modelId="{5DE8D100-9EBC-4263-9E95-8FAC713CA2B1}" type="parTrans" cxnId="{7CB6FC8E-15EC-4DB2-8BFE-DA2647A4E143}">
      <dgm:prSet/>
      <dgm:spPr/>
    </dgm:pt>
    <dgm:pt modelId="{DA7655CA-6914-4B44-95F3-A3B65F3AD68E}" type="sibTrans" cxnId="{7CB6FC8E-15EC-4DB2-8BFE-DA2647A4E143}">
      <dgm:prSet/>
      <dgm:spPr/>
    </dgm:pt>
    <dgm:pt modelId="{786553EE-6DA3-4E0F-AE73-924ECBCFD578}">
      <dgm:prSet phldrT="[Text]"/>
      <dgm:spPr/>
      <dgm:t>
        <a:bodyPr/>
        <a:lstStyle/>
        <a:p>
          <a:r>
            <a:rPr lang="en-GB" dirty="0" smtClean="0"/>
            <a:t>Specific issues relating to technology</a:t>
          </a:r>
          <a:endParaRPr lang="en-GB" dirty="0"/>
        </a:p>
      </dgm:t>
    </dgm:pt>
    <dgm:pt modelId="{6FA472B6-FF18-4E64-B533-551C6DA5B193}" type="parTrans" cxnId="{BD12C508-D22F-4404-AF61-750E8F79DB23}">
      <dgm:prSet/>
      <dgm:spPr/>
    </dgm:pt>
    <dgm:pt modelId="{32E1555B-745B-475D-A582-20250A678D7D}" type="sibTrans" cxnId="{BD12C508-D22F-4404-AF61-750E8F79DB23}">
      <dgm:prSet/>
      <dgm:spPr/>
    </dgm:pt>
    <dgm:pt modelId="{36FCDF07-4A1F-4378-A9F4-1D2E78D46657}">
      <dgm:prSet phldrT="[Text]"/>
      <dgm:spPr/>
      <dgm:t>
        <a:bodyPr/>
        <a:lstStyle/>
        <a:p>
          <a:r>
            <a:rPr lang="en-GB" dirty="0" smtClean="0"/>
            <a:t>Are film remakes worth the effort and finance?</a:t>
          </a:r>
          <a:endParaRPr lang="en-GB" dirty="0"/>
        </a:p>
      </dgm:t>
    </dgm:pt>
    <dgm:pt modelId="{B2E0BA8B-BC6C-49D9-AE5D-2E73827D0AA7}" type="parTrans" cxnId="{DAF0089E-7AC5-4162-AB8E-466BE8A51AE7}">
      <dgm:prSet/>
      <dgm:spPr/>
    </dgm:pt>
    <dgm:pt modelId="{62876C6C-933A-4D92-B9BF-6BC732FD3D9E}" type="sibTrans" cxnId="{DAF0089E-7AC5-4162-AB8E-466BE8A51AE7}">
      <dgm:prSet/>
      <dgm:spPr/>
    </dgm:pt>
    <dgm:pt modelId="{09B589F3-A46E-482E-A4BB-775E9E2682FC}">
      <dgm:prSet phldrT="[Text]"/>
      <dgm:spPr/>
      <dgm:t>
        <a:bodyPr/>
        <a:lstStyle/>
        <a:p>
          <a:r>
            <a:rPr lang="en-GB" dirty="0" smtClean="0"/>
            <a:t>Scottish Independence/ Voting Age</a:t>
          </a:r>
          <a:endParaRPr lang="en-GB" dirty="0"/>
        </a:p>
      </dgm:t>
    </dgm:pt>
    <dgm:pt modelId="{464FF79D-3E13-4B06-9E32-4719F2CEFA20}" type="parTrans" cxnId="{221DCBF3-A1F6-42E2-8758-5C0F7570F2D1}">
      <dgm:prSet/>
      <dgm:spPr/>
    </dgm:pt>
    <dgm:pt modelId="{A95EB4EF-2855-4EB7-89CF-29FA3715A0B4}" type="sibTrans" cxnId="{221DCBF3-A1F6-42E2-8758-5C0F7570F2D1}">
      <dgm:prSet/>
      <dgm:spPr/>
    </dgm:pt>
    <dgm:pt modelId="{70750EDB-2355-47EB-AEEA-8A9B2199322D}">
      <dgm:prSet phldrT="[Text]"/>
      <dgm:spPr/>
      <dgm:t>
        <a:bodyPr/>
        <a:lstStyle/>
        <a:p>
          <a:r>
            <a:rPr lang="en-GB" dirty="0" smtClean="0"/>
            <a:t>Is Santa a criminal? </a:t>
          </a:r>
          <a:endParaRPr lang="en-GB" dirty="0"/>
        </a:p>
      </dgm:t>
    </dgm:pt>
    <dgm:pt modelId="{E4A9CDF2-E0F7-44D5-875B-DF9D280E1679}" type="parTrans" cxnId="{56A7B35A-C4DF-48CE-8988-9C2A78905893}">
      <dgm:prSet/>
      <dgm:spPr/>
    </dgm:pt>
    <dgm:pt modelId="{D4A0345F-7F0A-4159-A60A-65977CDA8F9F}" type="sibTrans" cxnId="{56A7B35A-C4DF-48CE-8988-9C2A78905893}">
      <dgm:prSet/>
      <dgm:spPr/>
    </dgm:pt>
    <dgm:pt modelId="{95DD14C8-0B02-48A1-82AE-7AAD9544AA44}" type="pres">
      <dgm:prSet presAssocID="{04566F46-7436-4395-8944-84F6B5D5D2DA}" presName="linear" presStyleCnt="0">
        <dgm:presLayoutVars>
          <dgm:dir/>
          <dgm:resizeHandles val="exact"/>
        </dgm:presLayoutVars>
      </dgm:prSet>
      <dgm:spPr/>
      <dgm:t>
        <a:bodyPr/>
        <a:lstStyle/>
        <a:p>
          <a:endParaRPr lang="en-GB"/>
        </a:p>
      </dgm:t>
    </dgm:pt>
    <dgm:pt modelId="{71C88F1D-A1DB-41B9-8CED-EE67A92777D1}" type="pres">
      <dgm:prSet presAssocID="{4DCC79A6-7841-43CD-A30E-0BF62CE3463B}" presName="comp" presStyleCnt="0"/>
      <dgm:spPr/>
    </dgm:pt>
    <dgm:pt modelId="{42482FF8-CDE0-4CD6-9EC6-88F57507F119}" type="pres">
      <dgm:prSet presAssocID="{4DCC79A6-7841-43CD-A30E-0BF62CE3463B}" presName="box" presStyleLbl="node1" presStyleIdx="0" presStyleCnt="3"/>
      <dgm:spPr/>
      <dgm:t>
        <a:bodyPr/>
        <a:lstStyle/>
        <a:p>
          <a:endParaRPr lang="en-GB"/>
        </a:p>
      </dgm:t>
    </dgm:pt>
    <dgm:pt modelId="{B11D2491-F445-48B8-A8E7-62E4255FF9D0}" type="pres">
      <dgm:prSet presAssocID="{4DCC79A6-7841-43CD-A30E-0BF62CE3463B}" presName="img" presStyleLbl="fgImgPlace1" presStyleIdx="0" presStyleCnt="3" custScaleX="50436" custScaleY="24709"/>
      <dgm:spPr/>
    </dgm:pt>
    <dgm:pt modelId="{609C6B12-49AF-4CA1-881D-491FA1DE7927}" type="pres">
      <dgm:prSet presAssocID="{4DCC79A6-7841-43CD-A30E-0BF62CE3463B}" presName="text" presStyleLbl="node1" presStyleIdx="0" presStyleCnt="3">
        <dgm:presLayoutVars>
          <dgm:bulletEnabled val="1"/>
        </dgm:presLayoutVars>
      </dgm:prSet>
      <dgm:spPr/>
      <dgm:t>
        <a:bodyPr/>
        <a:lstStyle/>
        <a:p>
          <a:endParaRPr lang="en-GB"/>
        </a:p>
      </dgm:t>
    </dgm:pt>
    <dgm:pt modelId="{DE7119BA-5358-429B-83A2-0D7C2188E056}" type="pres">
      <dgm:prSet presAssocID="{71F56C54-8218-46A8-9E36-D2DC2135BF49}" presName="spacer" presStyleCnt="0"/>
      <dgm:spPr/>
    </dgm:pt>
    <dgm:pt modelId="{5D3D8E2C-1C59-4D6E-A2BF-2295737472D2}" type="pres">
      <dgm:prSet presAssocID="{3D7C26E0-3EBB-4AB2-863F-6DA05636F7E4}" presName="comp" presStyleCnt="0"/>
      <dgm:spPr/>
    </dgm:pt>
    <dgm:pt modelId="{C8E9A627-743A-436E-BF34-B874B8CCDD25}" type="pres">
      <dgm:prSet presAssocID="{3D7C26E0-3EBB-4AB2-863F-6DA05636F7E4}" presName="box" presStyleLbl="node1" presStyleIdx="1" presStyleCnt="3"/>
      <dgm:spPr/>
      <dgm:t>
        <a:bodyPr/>
        <a:lstStyle/>
        <a:p>
          <a:endParaRPr lang="en-GB"/>
        </a:p>
      </dgm:t>
    </dgm:pt>
    <dgm:pt modelId="{B1008DA9-CF5D-4929-8CF3-1DA1D123BCB0}" type="pres">
      <dgm:prSet presAssocID="{3D7C26E0-3EBB-4AB2-863F-6DA05636F7E4}" presName="img" presStyleLbl="fgImgPlace1" presStyleIdx="1" presStyleCnt="3" custScaleX="48978" custScaleY="55183"/>
      <dgm:spPr/>
    </dgm:pt>
    <dgm:pt modelId="{543A3F9A-00F0-4544-9B1D-607ECB4C7152}" type="pres">
      <dgm:prSet presAssocID="{3D7C26E0-3EBB-4AB2-863F-6DA05636F7E4}" presName="text" presStyleLbl="node1" presStyleIdx="1" presStyleCnt="3">
        <dgm:presLayoutVars>
          <dgm:bulletEnabled val="1"/>
        </dgm:presLayoutVars>
      </dgm:prSet>
      <dgm:spPr/>
      <dgm:t>
        <a:bodyPr/>
        <a:lstStyle/>
        <a:p>
          <a:endParaRPr lang="en-GB"/>
        </a:p>
      </dgm:t>
    </dgm:pt>
    <dgm:pt modelId="{94DD983F-5487-464F-8833-AB72A770121C}" type="pres">
      <dgm:prSet presAssocID="{B14A4074-375D-4FC5-8CCE-21A76947F601}" presName="spacer" presStyleCnt="0"/>
      <dgm:spPr/>
    </dgm:pt>
    <dgm:pt modelId="{A16C8283-D28F-44D8-9378-07B4E002B876}" type="pres">
      <dgm:prSet presAssocID="{C172EDDF-B078-400F-AB4A-6FB34E20B6A7}" presName="comp" presStyleCnt="0"/>
      <dgm:spPr/>
    </dgm:pt>
    <dgm:pt modelId="{61CECFE0-C47C-4829-A63A-77C7137CF4A6}" type="pres">
      <dgm:prSet presAssocID="{C172EDDF-B078-400F-AB4A-6FB34E20B6A7}" presName="box" presStyleLbl="node1" presStyleIdx="2" presStyleCnt="3"/>
      <dgm:spPr/>
      <dgm:t>
        <a:bodyPr/>
        <a:lstStyle/>
        <a:p>
          <a:endParaRPr lang="en-GB"/>
        </a:p>
      </dgm:t>
    </dgm:pt>
    <dgm:pt modelId="{4B276B03-0C16-42FC-975E-588846E6F07C}" type="pres">
      <dgm:prSet presAssocID="{C172EDDF-B078-400F-AB4A-6FB34E20B6A7}" presName="img" presStyleLbl="fgImgPlace1" presStyleIdx="2" presStyleCnt="3" custScaleX="37315" custScaleY="36751"/>
      <dgm:spPr/>
    </dgm:pt>
    <dgm:pt modelId="{B4EB22D1-193F-4F08-8571-97156D0D886F}" type="pres">
      <dgm:prSet presAssocID="{C172EDDF-B078-400F-AB4A-6FB34E20B6A7}" presName="text" presStyleLbl="node1" presStyleIdx="2" presStyleCnt="3">
        <dgm:presLayoutVars>
          <dgm:bulletEnabled val="1"/>
        </dgm:presLayoutVars>
      </dgm:prSet>
      <dgm:spPr/>
      <dgm:t>
        <a:bodyPr/>
        <a:lstStyle/>
        <a:p>
          <a:endParaRPr lang="en-GB"/>
        </a:p>
      </dgm:t>
    </dgm:pt>
  </dgm:ptLst>
  <dgm:cxnLst>
    <dgm:cxn modelId="{26C36070-46EF-4685-A218-31214290FC53}" type="presOf" srcId="{70750EDB-2355-47EB-AEEA-8A9B2199322D}" destId="{B4EB22D1-193F-4F08-8571-97156D0D886F}" srcOrd="1" destOrd="4" presId="urn:microsoft.com/office/officeart/2005/8/layout/vList4"/>
    <dgm:cxn modelId="{2AD865CD-5CB3-4344-AE92-597F786977C6}" type="presOf" srcId="{D8981E6A-1EF3-4BE8-8709-361CF3EC628E}" destId="{61CECFE0-C47C-4829-A63A-77C7137CF4A6}" srcOrd="0" destOrd="2" presId="urn:microsoft.com/office/officeart/2005/8/layout/vList4"/>
    <dgm:cxn modelId="{A8DDBA03-96C8-442D-819B-4B5DFB6975D8}" srcId="{04566F46-7436-4395-8944-84F6B5D5D2DA}" destId="{4DCC79A6-7841-43CD-A30E-0BF62CE3463B}" srcOrd="0" destOrd="0" parTransId="{9F173BBF-32BE-4E57-9E4D-D7BA4DD77099}" sibTransId="{71F56C54-8218-46A8-9E36-D2DC2135BF49}"/>
    <dgm:cxn modelId="{BD12C508-D22F-4404-AF61-750E8F79DB23}" srcId="{3D7C26E0-3EBB-4AB2-863F-6DA05636F7E4}" destId="{786553EE-6DA3-4E0F-AE73-924ECBCFD578}" srcOrd="1" destOrd="0" parTransId="{6FA472B6-FF18-4E64-B533-551C6DA5B193}" sibTransId="{32E1555B-745B-475D-A582-20250A678D7D}"/>
    <dgm:cxn modelId="{3B303616-3898-4E7B-AE94-F5F691FE92F2}" srcId="{04566F46-7436-4395-8944-84F6B5D5D2DA}" destId="{C172EDDF-B078-400F-AB4A-6FB34E20B6A7}" srcOrd="2" destOrd="0" parTransId="{C59C965F-EC26-4B62-8B49-75CC2FC9A3ED}" sibTransId="{D688D30E-466D-4DC6-ADAA-4538A2765AC8}"/>
    <dgm:cxn modelId="{B9218521-338D-4199-A5B6-3EB4B29050E6}" type="presOf" srcId="{09B589F3-A46E-482E-A4BB-775E9E2682FC}" destId="{C8E9A627-743A-436E-BF34-B874B8CCDD25}" srcOrd="0" destOrd="4" presId="urn:microsoft.com/office/officeart/2005/8/layout/vList4"/>
    <dgm:cxn modelId="{DB98C323-9DA0-4799-B458-EE0CF8407DBD}" type="presOf" srcId="{70750EDB-2355-47EB-AEEA-8A9B2199322D}" destId="{61CECFE0-C47C-4829-A63A-77C7137CF4A6}" srcOrd="0" destOrd="4" presId="urn:microsoft.com/office/officeart/2005/8/layout/vList4"/>
    <dgm:cxn modelId="{CE800C05-C94B-4229-9A98-8CAD8DD1E55D}" type="presOf" srcId="{164D6786-BA63-487D-8E8D-C6F9E9CDA6C2}" destId="{42482FF8-CDE0-4CD6-9EC6-88F57507F119}" srcOrd="0" destOrd="3" presId="urn:microsoft.com/office/officeart/2005/8/layout/vList4"/>
    <dgm:cxn modelId="{34921764-B34E-4B48-9428-E21A3E54A6D5}" type="presOf" srcId="{36FCDF07-4A1F-4378-A9F4-1D2E78D46657}" destId="{61CECFE0-C47C-4829-A63A-77C7137CF4A6}" srcOrd="0" destOrd="3" presId="urn:microsoft.com/office/officeart/2005/8/layout/vList4"/>
    <dgm:cxn modelId="{99BC70A9-277F-456F-AFC2-B47315E5A2E0}" type="presOf" srcId="{3D7C26E0-3EBB-4AB2-863F-6DA05636F7E4}" destId="{543A3F9A-00F0-4544-9B1D-607ECB4C7152}" srcOrd="1" destOrd="0" presId="urn:microsoft.com/office/officeart/2005/8/layout/vList4"/>
    <dgm:cxn modelId="{2C8FEF98-BBF5-46CD-8042-E2E990374119}" type="presOf" srcId="{36FCDF07-4A1F-4378-A9F4-1D2E78D46657}" destId="{B4EB22D1-193F-4F08-8571-97156D0D886F}" srcOrd="1" destOrd="3" presId="urn:microsoft.com/office/officeart/2005/8/layout/vList4"/>
    <dgm:cxn modelId="{574B707F-5C19-4C65-A5EA-1D97E06B2097}" type="presOf" srcId="{D35A28BA-E20B-437A-8982-7BCE1C37D608}" destId="{42482FF8-CDE0-4CD6-9EC6-88F57507F119}" srcOrd="0" destOrd="2" presId="urn:microsoft.com/office/officeart/2005/8/layout/vList4"/>
    <dgm:cxn modelId="{FC702831-9D28-4B43-A593-16CE76011D09}" type="presOf" srcId="{D35A28BA-E20B-437A-8982-7BCE1C37D608}" destId="{609C6B12-49AF-4CA1-881D-491FA1DE7927}" srcOrd="1" destOrd="2" presId="urn:microsoft.com/office/officeart/2005/8/layout/vList4"/>
    <dgm:cxn modelId="{B2DBBF43-CC76-4660-A715-BAC9F4E11100}" type="presOf" srcId="{04566F46-7436-4395-8944-84F6B5D5D2DA}" destId="{95DD14C8-0B02-48A1-82AE-7AAD9544AA44}" srcOrd="0" destOrd="0" presId="urn:microsoft.com/office/officeart/2005/8/layout/vList4"/>
    <dgm:cxn modelId="{AF20BD19-DE5A-4A08-BFCE-25B9A04EE991}" type="presOf" srcId="{C172EDDF-B078-400F-AB4A-6FB34E20B6A7}" destId="{B4EB22D1-193F-4F08-8571-97156D0D886F}" srcOrd="1" destOrd="0" presId="urn:microsoft.com/office/officeart/2005/8/layout/vList4"/>
    <dgm:cxn modelId="{C68590C2-1C4B-4184-B031-D45E01CD351B}" type="presOf" srcId="{786553EE-6DA3-4E0F-AE73-924ECBCFD578}" destId="{543A3F9A-00F0-4544-9B1D-607ECB4C7152}" srcOrd="1" destOrd="2" presId="urn:microsoft.com/office/officeart/2005/8/layout/vList4"/>
    <dgm:cxn modelId="{6121B9FD-85A6-42D8-8B50-FF4A00A510A2}" type="presOf" srcId="{4DCC79A6-7841-43CD-A30E-0BF62CE3463B}" destId="{609C6B12-49AF-4CA1-881D-491FA1DE7927}" srcOrd="1" destOrd="0" presId="urn:microsoft.com/office/officeart/2005/8/layout/vList4"/>
    <dgm:cxn modelId="{7CB6FC8E-15EC-4DB2-8BFE-DA2647A4E143}" srcId="{4DCC79A6-7841-43CD-A30E-0BF62CE3463B}" destId="{D35A28BA-E20B-437A-8982-7BCE1C37D608}" srcOrd="1" destOrd="0" parTransId="{5DE8D100-9EBC-4263-9E95-8FAC713CA2B1}" sibTransId="{DA7655CA-6914-4B44-95F3-A3B65F3AD68E}"/>
    <dgm:cxn modelId="{1F78B6D9-D3B0-45DD-AD6D-E383F45DA2EA}" type="presOf" srcId="{786553EE-6DA3-4E0F-AE73-924ECBCFD578}" destId="{C8E9A627-743A-436E-BF34-B874B8CCDD25}" srcOrd="0" destOrd="2" presId="urn:microsoft.com/office/officeart/2005/8/layout/vList4"/>
    <dgm:cxn modelId="{88666ABE-3F78-4C34-9763-671BC82D4DA4}" srcId="{C172EDDF-B078-400F-AB4A-6FB34E20B6A7}" destId="{D8981E6A-1EF3-4BE8-8709-361CF3EC628E}" srcOrd="1" destOrd="0" parTransId="{640F094A-FFA8-459D-B485-1A2552E030E3}" sibTransId="{412EC722-1C8A-496D-A31F-A457AFEC434E}"/>
    <dgm:cxn modelId="{CCA12161-CC1C-47C4-9D34-BC5167AE5BAA}" type="presOf" srcId="{EAA256AD-0E5A-425D-BA66-E860383EE623}" destId="{C8E9A627-743A-436E-BF34-B874B8CCDD25}" srcOrd="0" destOrd="3" presId="urn:microsoft.com/office/officeart/2005/8/layout/vList4"/>
    <dgm:cxn modelId="{33FA127D-17DF-4087-A5AE-EE47966B8DF6}" type="presOf" srcId="{5E1AFE5A-4C71-45C3-BC2C-B8C68CBBB359}" destId="{C8E9A627-743A-436E-BF34-B874B8CCDD25}" srcOrd="0" destOrd="1" presId="urn:microsoft.com/office/officeart/2005/8/layout/vList4"/>
    <dgm:cxn modelId="{DAAB3F18-84AB-4049-BA09-B3C85E6E610F}" type="presOf" srcId="{5E1AFE5A-4C71-45C3-BC2C-B8C68CBBB359}" destId="{543A3F9A-00F0-4544-9B1D-607ECB4C7152}" srcOrd="1" destOrd="1" presId="urn:microsoft.com/office/officeart/2005/8/layout/vList4"/>
    <dgm:cxn modelId="{815FE06F-CF11-4DB0-9EBF-71B1136803D5}" type="presOf" srcId="{BE7E1FA8-D6B6-4D73-BFFF-2AEF20A76EFE}" destId="{B4EB22D1-193F-4F08-8571-97156D0D886F}" srcOrd="1" destOrd="1" presId="urn:microsoft.com/office/officeart/2005/8/layout/vList4"/>
    <dgm:cxn modelId="{AD712031-9345-42B0-A075-3E9186362A36}" type="presOf" srcId="{C172EDDF-B078-400F-AB4A-6FB34E20B6A7}" destId="{61CECFE0-C47C-4829-A63A-77C7137CF4A6}" srcOrd="0" destOrd="0" presId="urn:microsoft.com/office/officeart/2005/8/layout/vList4"/>
    <dgm:cxn modelId="{56A7B35A-C4DF-48CE-8988-9C2A78905893}" srcId="{C172EDDF-B078-400F-AB4A-6FB34E20B6A7}" destId="{70750EDB-2355-47EB-AEEA-8A9B2199322D}" srcOrd="3" destOrd="0" parTransId="{E4A9CDF2-E0F7-44D5-875B-DF9D280E1679}" sibTransId="{D4A0345F-7F0A-4159-A60A-65977CDA8F9F}"/>
    <dgm:cxn modelId="{C7904353-874F-4298-938B-0C4D061077F4}" srcId="{4DCC79A6-7841-43CD-A30E-0BF62CE3463B}" destId="{164D6786-BA63-487D-8E8D-C6F9E9CDA6C2}" srcOrd="2" destOrd="0" parTransId="{AE0DA032-712E-45F1-86E0-7EF1D0EE7F25}" sibTransId="{0D511A3A-D8F8-4FDB-884B-386A40295480}"/>
    <dgm:cxn modelId="{F90CCE23-C621-472A-9515-23495984F2A7}" type="presOf" srcId="{6D964880-22F5-4AE0-914C-76A010E1C892}" destId="{42482FF8-CDE0-4CD6-9EC6-88F57507F119}" srcOrd="0" destOrd="1" presId="urn:microsoft.com/office/officeart/2005/8/layout/vList4"/>
    <dgm:cxn modelId="{3EB50C25-ADBE-4041-966F-A92A5AE880C2}" type="presOf" srcId="{6D964880-22F5-4AE0-914C-76A010E1C892}" destId="{609C6B12-49AF-4CA1-881D-491FA1DE7927}" srcOrd="1" destOrd="1" presId="urn:microsoft.com/office/officeart/2005/8/layout/vList4"/>
    <dgm:cxn modelId="{77B1A491-C8C3-4C99-9276-A4BFB1E94C2A}" type="presOf" srcId="{BE7E1FA8-D6B6-4D73-BFFF-2AEF20A76EFE}" destId="{61CECFE0-C47C-4829-A63A-77C7137CF4A6}" srcOrd="0" destOrd="1" presId="urn:microsoft.com/office/officeart/2005/8/layout/vList4"/>
    <dgm:cxn modelId="{38CE9B12-4335-40FB-99A9-55968F627BA7}" type="presOf" srcId="{164D6786-BA63-487D-8E8D-C6F9E9CDA6C2}" destId="{609C6B12-49AF-4CA1-881D-491FA1DE7927}" srcOrd="1" destOrd="3" presId="urn:microsoft.com/office/officeart/2005/8/layout/vList4"/>
    <dgm:cxn modelId="{221DCBF3-A1F6-42E2-8758-5C0F7570F2D1}" srcId="{3D7C26E0-3EBB-4AB2-863F-6DA05636F7E4}" destId="{09B589F3-A46E-482E-A4BB-775E9E2682FC}" srcOrd="3" destOrd="0" parTransId="{464FF79D-3E13-4B06-9E32-4719F2CEFA20}" sibTransId="{A95EB4EF-2855-4EB7-89CF-29FA3715A0B4}"/>
    <dgm:cxn modelId="{76D30645-CE56-4282-82CA-F489E5C22296}" srcId="{04566F46-7436-4395-8944-84F6B5D5D2DA}" destId="{3D7C26E0-3EBB-4AB2-863F-6DA05636F7E4}" srcOrd="1" destOrd="0" parTransId="{061B1D34-10D0-45BC-947F-F45526C03EDB}" sibTransId="{B14A4074-375D-4FC5-8CCE-21A76947F601}"/>
    <dgm:cxn modelId="{CB064E48-82A0-41D9-A52C-2BE89E0BD6C8}" srcId="{4DCC79A6-7841-43CD-A30E-0BF62CE3463B}" destId="{6D964880-22F5-4AE0-914C-76A010E1C892}" srcOrd="0" destOrd="0" parTransId="{5C4C5052-848A-4225-88F1-C3AC850081F2}" sibTransId="{523467D5-C6E5-43DE-A95F-E180532C74E5}"/>
    <dgm:cxn modelId="{835BD0D4-1753-48D0-9610-5EB33BD6B2D4}" srcId="{3D7C26E0-3EBB-4AB2-863F-6DA05636F7E4}" destId="{5E1AFE5A-4C71-45C3-BC2C-B8C68CBBB359}" srcOrd="0" destOrd="0" parTransId="{ADBDF2B0-08FE-400D-AE02-668EDDB8B94C}" sibTransId="{97B27BD5-BA6D-4585-855D-FC559D1E9CF7}"/>
    <dgm:cxn modelId="{D769F889-AA9A-4DEA-9863-1DB9193881F4}" srcId="{C172EDDF-B078-400F-AB4A-6FB34E20B6A7}" destId="{BE7E1FA8-D6B6-4D73-BFFF-2AEF20A76EFE}" srcOrd="0" destOrd="0" parTransId="{E4C049C2-4749-4B36-98A7-68B04D5F5193}" sibTransId="{A30A617F-F2F4-4038-9E25-2074204545C6}"/>
    <dgm:cxn modelId="{A390BD2D-AE12-4F57-8F1F-EFB857ED9829}" type="presOf" srcId="{09B589F3-A46E-482E-A4BB-775E9E2682FC}" destId="{543A3F9A-00F0-4544-9B1D-607ECB4C7152}" srcOrd="1" destOrd="4" presId="urn:microsoft.com/office/officeart/2005/8/layout/vList4"/>
    <dgm:cxn modelId="{DAF0089E-7AC5-4162-AB8E-466BE8A51AE7}" srcId="{C172EDDF-B078-400F-AB4A-6FB34E20B6A7}" destId="{36FCDF07-4A1F-4378-A9F4-1D2E78D46657}" srcOrd="2" destOrd="0" parTransId="{B2E0BA8B-BC6C-49D9-AE5D-2E73827D0AA7}" sibTransId="{62876C6C-933A-4D92-B9BF-6BC732FD3D9E}"/>
    <dgm:cxn modelId="{25A22B3B-2368-4208-A39B-CC47932036B3}" type="presOf" srcId="{D8981E6A-1EF3-4BE8-8709-361CF3EC628E}" destId="{B4EB22D1-193F-4F08-8571-97156D0D886F}" srcOrd="1" destOrd="2" presId="urn:microsoft.com/office/officeart/2005/8/layout/vList4"/>
    <dgm:cxn modelId="{5C7F2D01-46C6-45B1-9B01-D0626D43734D}" type="presOf" srcId="{3D7C26E0-3EBB-4AB2-863F-6DA05636F7E4}" destId="{C8E9A627-743A-436E-BF34-B874B8CCDD25}" srcOrd="0" destOrd="0" presId="urn:microsoft.com/office/officeart/2005/8/layout/vList4"/>
    <dgm:cxn modelId="{FB444FF9-CAB6-49CA-9A77-5C0D94B8250B}" type="presOf" srcId="{4DCC79A6-7841-43CD-A30E-0BF62CE3463B}" destId="{42482FF8-CDE0-4CD6-9EC6-88F57507F119}" srcOrd="0" destOrd="0" presId="urn:microsoft.com/office/officeart/2005/8/layout/vList4"/>
    <dgm:cxn modelId="{8BCEBE90-884E-44C8-99C5-756A05D10DCC}" srcId="{3D7C26E0-3EBB-4AB2-863F-6DA05636F7E4}" destId="{EAA256AD-0E5A-425D-BA66-E860383EE623}" srcOrd="2" destOrd="0" parTransId="{98FC2140-9E54-4C29-8706-B0F89F747362}" sibTransId="{F6F7BE10-0B47-43C7-852B-0D5FD714345F}"/>
    <dgm:cxn modelId="{749D93AD-BF82-4076-9A50-85F54004B41F}" type="presOf" srcId="{EAA256AD-0E5A-425D-BA66-E860383EE623}" destId="{543A3F9A-00F0-4544-9B1D-607ECB4C7152}" srcOrd="1" destOrd="3" presId="urn:microsoft.com/office/officeart/2005/8/layout/vList4"/>
    <dgm:cxn modelId="{B5838757-D25B-4754-9370-1E57634AC90D}" type="presParOf" srcId="{95DD14C8-0B02-48A1-82AE-7AAD9544AA44}" destId="{71C88F1D-A1DB-41B9-8CED-EE67A92777D1}" srcOrd="0" destOrd="0" presId="urn:microsoft.com/office/officeart/2005/8/layout/vList4"/>
    <dgm:cxn modelId="{61F26AFC-C4C7-4A51-97EA-541CB15C8FC5}" type="presParOf" srcId="{71C88F1D-A1DB-41B9-8CED-EE67A92777D1}" destId="{42482FF8-CDE0-4CD6-9EC6-88F57507F119}" srcOrd="0" destOrd="0" presId="urn:microsoft.com/office/officeart/2005/8/layout/vList4"/>
    <dgm:cxn modelId="{A7AF4598-6A82-45B2-BEA7-DF71AC51C377}" type="presParOf" srcId="{71C88F1D-A1DB-41B9-8CED-EE67A92777D1}" destId="{B11D2491-F445-48B8-A8E7-62E4255FF9D0}" srcOrd="1" destOrd="0" presId="urn:microsoft.com/office/officeart/2005/8/layout/vList4"/>
    <dgm:cxn modelId="{F5976CEA-605E-42BA-B941-C92385DFDB0C}" type="presParOf" srcId="{71C88F1D-A1DB-41B9-8CED-EE67A92777D1}" destId="{609C6B12-49AF-4CA1-881D-491FA1DE7927}" srcOrd="2" destOrd="0" presId="urn:microsoft.com/office/officeart/2005/8/layout/vList4"/>
    <dgm:cxn modelId="{C1CADA1B-EC8D-4362-B191-40FFAB5B3943}" type="presParOf" srcId="{95DD14C8-0B02-48A1-82AE-7AAD9544AA44}" destId="{DE7119BA-5358-429B-83A2-0D7C2188E056}" srcOrd="1" destOrd="0" presId="urn:microsoft.com/office/officeart/2005/8/layout/vList4"/>
    <dgm:cxn modelId="{90DBF2E3-0333-4DE8-BCF4-C0502A64EC47}" type="presParOf" srcId="{95DD14C8-0B02-48A1-82AE-7AAD9544AA44}" destId="{5D3D8E2C-1C59-4D6E-A2BF-2295737472D2}" srcOrd="2" destOrd="0" presId="urn:microsoft.com/office/officeart/2005/8/layout/vList4"/>
    <dgm:cxn modelId="{7FD15F83-022E-4E03-A55A-8904FC631250}" type="presParOf" srcId="{5D3D8E2C-1C59-4D6E-A2BF-2295737472D2}" destId="{C8E9A627-743A-436E-BF34-B874B8CCDD25}" srcOrd="0" destOrd="0" presId="urn:microsoft.com/office/officeart/2005/8/layout/vList4"/>
    <dgm:cxn modelId="{A74AEDDC-C3CC-4976-821D-EDE319807162}" type="presParOf" srcId="{5D3D8E2C-1C59-4D6E-A2BF-2295737472D2}" destId="{B1008DA9-CF5D-4929-8CF3-1DA1D123BCB0}" srcOrd="1" destOrd="0" presId="urn:microsoft.com/office/officeart/2005/8/layout/vList4"/>
    <dgm:cxn modelId="{26EEA1B6-D681-4B49-808C-7BE05CE86E21}" type="presParOf" srcId="{5D3D8E2C-1C59-4D6E-A2BF-2295737472D2}" destId="{543A3F9A-00F0-4544-9B1D-607ECB4C7152}" srcOrd="2" destOrd="0" presId="urn:microsoft.com/office/officeart/2005/8/layout/vList4"/>
    <dgm:cxn modelId="{859ADF6E-4141-4922-BF5D-D4A0E0E7E016}" type="presParOf" srcId="{95DD14C8-0B02-48A1-82AE-7AAD9544AA44}" destId="{94DD983F-5487-464F-8833-AB72A770121C}" srcOrd="3" destOrd="0" presId="urn:microsoft.com/office/officeart/2005/8/layout/vList4"/>
    <dgm:cxn modelId="{C3C42795-AAF5-483F-8B19-1519F8401126}" type="presParOf" srcId="{95DD14C8-0B02-48A1-82AE-7AAD9544AA44}" destId="{A16C8283-D28F-44D8-9378-07B4E002B876}" srcOrd="4" destOrd="0" presId="urn:microsoft.com/office/officeart/2005/8/layout/vList4"/>
    <dgm:cxn modelId="{723C10A5-C444-40A3-BD84-BF92D17B77E8}" type="presParOf" srcId="{A16C8283-D28F-44D8-9378-07B4E002B876}" destId="{61CECFE0-C47C-4829-A63A-77C7137CF4A6}" srcOrd="0" destOrd="0" presId="urn:microsoft.com/office/officeart/2005/8/layout/vList4"/>
    <dgm:cxn modelId="{EC1E8191-771C-4FD1-AA3C-33A3F2050E07}" type="presParOf" srcId="{A16C8283-D28F-44D8-9378-07B4E002B876}" destId="{4B276B03-0C16-42FC-975E-588846E6F07C}" srcOrd="1" destOrd="0" presId="urn:microsoft.com/office/officeart/2005/8/layout/vList4"/>
    <dgm:cxn modelId="{6EAE5D87-F665-4A8A-8E1A-0D808198A064}" type="presParOf" srcId="{A16C8283-D28F-44D8-9378-07B4E002B876}" destId="{B4EB22D1-193F-4F08-8571-97156D0D886F}" srcOrd="2" destOrd="0" presId="urn:microsoft.com/office/officeart/2005/8/layout/vList4"/>
  </dgm:cxnLst>
  <dgm:bg/>
  <dgm:whole/>
</dgm:dataModel>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GB"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B01F9CA3-105E-4857-9057-6DB6197DA786}" type="datetimeFigureOut">
              <a:rPr lang="en-US" smtClean="0"/>
              <a:pPr/>
              <a:t>5/27/2015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5" name="Date Placeholder 4"/>
          <p:cNvSpPr>
            <a:spLocks noGrp="1"/>
          </p:cNvSpPr>
          <p:nvPr>
            <p:ph type="dt" sz="half" idx="10"/>
          </p:nvPr>
        </p:nvSpPr>
        <p:spPr/>
        <p:txBody>
          <a:bodyPr/>
          <a:lstStyle/>
          <a:p>
            <a:fld id="{B01F9CA3-105E-4857-9057-6DB6197DA786}" type="datetimeFigureOut">
              <a:rPr lang="en-US" smtClean="0"/>
              <a:pPr/>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5/27/2015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01F9CA3-105E-4857-9057-6DB6197DA786}" type="datetimeFigureOut">
              <a:rPr lang="en-US" smtClean="0"/>
              <a:pPr/>
              <a:t>5/27/2015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GB"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B01F9CA3-105E-4857-9057-6DB6197DA786}" type="datetimeFigureOut">
              <a:rPr lang="en-US" smtClean="0"/>
              <a:pPr/>
              <a:t>5/27/2015</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B01F9CA3-105E-4857-9057-6DB6197DA786}" type="datetimeFigureOut">
              <a:rPr lang="en-US" smtClean="0"/>
              <a:pPr/>
              <a:t>5/27/2015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B01F9CA3-105E-4857-9057-6DB6197DA786}" type="datetimeFigureOut">
              <a:rPr lang="en-US" smtClean="0"/>
              <a:pPr/>
              <a:t>5/27/2015</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GB"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GB"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B01F9CA3-105E-4857-9057-6DB6197DA786}" type="datetimeFigureOut">
              <a:rPr lang="en-US" smtClean="0"/>
              <a:pPr/>
              <a:t>5/27/2015</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GB"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GB"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GB"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B01F9CA3-105E-4857-9057-6DB6197DA786}" type="datetimeFigureOut">
              <a:rPr lang="en-US" smtClean="0"/>
              <a:pPr/>
              <a:t>5/27/2015</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GB"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GB"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GB"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B01F9CA3-105E-4857-9057-6DB6197DA786}" type="datetimeFigureOut">
              <a:rPr lang="en-US" smtClean="0"/>
              <a:pPr/>
              <a:t>5/27/2015</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GB"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GB"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GB"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GB"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B01F9CA3-105E-4857-9057-6DB6197DA786}" type="datetimeFigureOut">
              <a:rPr lang="en-US" smtClean="0"/>
              <a:pPr/>
              <a:t>5/27/2015</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7F5CE407-6216-4202-80E4-A30DC2F709B2}"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5/27/2015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5/27/2015</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7F5CE407-6216-4202-80E4-A30DC2F70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5/27/2015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GB"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B01F9CA3-105E-4857-9057-6DB6197DA786}" type="datetimeFigureOut">
              <a:rPr lang="en-US" smtClean="0"/>
              <a:pPr/>
              <a:t>5/27/2015</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National 5</a:t>
            </a:r>
            <a:r>
              <a:rPr lang="en-US" dirty="0" smtClean="0"/>
              <a:t> </a:t>
            </a:r>
            <a:r>
              <a:rPr lang="en-US" dirty="0" smtClean="0"/>
              <a:t>Folio </a:t>
            </a:r>
            <a:endParaRPr lang="en-US" dirty="0"/>
          </a:p>
        </p:txBody>
      </p:sp>
      <p:sp>
        <p:nvSpPr>
          <p:cNvPr id="3" name="Subtitle 2"/>
          <p:cNvSpPr>
            <a:spLocks noGrp="1"/>
          </p:cNvSpPr>
          <p:nvPr>
            <p:ph type="subTitle" idx="1"/>
          </p:nvPr>
        </p:nvSpPr>
        <p:spPr>
          <a:xfrm flipH="1">
            <a:off x="10437526" y="1856498"/>
            <a:ext cx="1293051" cy="1686484"/>
          </a:xfrm>
        </p:spPr>
        <p:txBody>
          <a:bodyPr/>
          <a:lstStyle/>
          <a:p>
            <a:endParaRPr lang="en-US" dirty="0"/>
          </a:p>
        </p:txBody>
      </p:sp>
    </p:spTree>
    <p:extLst>
      <p:ext uri="{BB962C8B-B14F-4D97-AF65-F5344CB8AC3E}">
        <p14:creationId xmlns="" xmlns:p14="http://schemas.microsoft.com/office/powerpoint/2010/main" val="1390102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Discursive Essay </a:t>
            </a:r>
            <a:endParaRPr lang="en-GB" dirty="0"/>
          </a:p>
        </p:txBody>
      </p:sp>
      <p:sp>
        <p:nvSpPr>
          <p:cNvPr id="6" name="Content Placeholder 5"/>
          <p:cNvSpPr>
            <a:spLocks noGrp="1"/>
          </p:cNvSpPr>
          <p:nvPr>
            <p:ph idx="1"/>
          </p:nvPr>
        </p:nvSpPr>
        <p:spPr/>
        <p:txBody>
          <a:bodyPr>
            <a:normAutofit fontScale="85000" lnSpcReduction="20000"/>
          </a:bodyPr>
          <a:lstStyle/>
          <a:p>
            <a:r>
              <a:rPr lang="en-GB" dirty="0" smtClean="0"/>
              <a:t>Your </a:t>
            </a:r>
            <a:r>
              <a:rPr lang="en-GB" dirty="0" smtClean="0"/>
              <a:t>essay can be balanced and show a range of issues relating to a topic or it can be one sided. </a:t>
            </a:r>
            <a:endParaRPr lang="en-GB" dirty="0" smtClean="0"/>
          </a:p>
          <a:p>
            <a:r>
              <a:rPr lang="en-GB" dirty="0" smtClean="0"/>
              <a:t>You could also produce a report based essay on an issue of your choice.</a:t>
            </a:r>
            <a:endParaRPr lang="en-GB" dirty="0" smtClean="0"/>
          </a:p>
          <a:p>
            <a:r>
              <a:rPr lang="en-GB" dirty="0" smtClean="0"/>
              <a:t>You must include a bibliography of the sources that you used when researching online. In the event of suspected plagiarism these </a:t>
            </a:r>
            <a:r>
              <a:rPr lang="en-GB" b="1" dirty="0" smtClean="0"/>
              <a:t>will</a:t>
            </a:r>
            <a:r>
              <a:rPr lang="en-GB" dirty="0" smtClean="0"/>
              <a:t> be checked. </a:t>
            </a:r>
          </a:p>
          <a:p>
            <a:r>
              <a:rPr lang="en-GB" dirty="0" smtClean="0"/>
              <a:t>Choosing a good topic and researching well will make this essay much easier to write and a much better read. </a:t>
            </a:r>
          </a:p>
          <a:p>
            <a:r>
              <a:rPr lang="en-GB" dirty="0" smtClean="0"/>
              <a:t>Your essay can be serious or humorous. Strong candidates may be able produce wry pieces of writing about seemingly flippant topics. </a:t>
            </a:r>
          </a:p>
          <a:p>
            <a:r>
              <a:rPr lang="en-GB" dirty="0" smtClean="0"/>
              <a:t>Try to choose something that you genuinely care about. This will come across in your writing.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Choosing a Topic</a:t>
            </a:r>
            <a:endParaRPr lang="en-GB" dirty="0"/>
          </a:p>
        </p:txBody>
      </p:sp>
      <p:graphicFrame>
        <p:nvGraphicFramePr>
          <p:cNvPr id="4" name="Content Placeholder 3"/>
          <p:cNvGraphicFramePr>
            <a:graphicFrameLocks noGrp="1"/>
          </p:cNvGraphicFramePr>
          <p:nvPr>
            <p:ph idx="1"/>
          </p:nvPr>
        </p:nvGraphicFramePr>
        <p:xfrm>
          <a:off x="498475" y="1981200"/>
          <a:ext cx="7556500" cy="414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3" descr="C:\Users\lpurdon.CL06\AppData\Local\Microsoft\Windows\Temporary Internet Files\Content.IE5\CBLRZRB2\MC900441498[1].png"/>
          <p:cNvPicPr>
            <a:picLocks noChangeAspect="1" noChangeArrowheads="1"/>
          </p:cNvPicPr>
          <p:nvPr/>
        </p:nvPicPr>
        <p:blipFill>
          <a:blip r:embed="rId6"/>
          <a:srcRect/>
          <a:stretch>
            <a:fillRect/>
          </a:stretch>
        </p:blipFill>
        <p:spPr bwMode="auto">
          <a:xfrm>
            <a:off x="498474" y="1754436"/>
            <a:ext cx="1660793" cy="1660793"/>
          </a:xfrm>
          <a:prstGeom prst="rect">
            <a:avLst/>
          </a:prstGeom>
          <a:noFill/>
        </p:spPr>
      </p:pic>
      <p:pic>
        <p:nvPicPr>
          <p:cNvPr id="6" name="Picture 4" descr="C:\Users\lpurdon.CL06\AppData\Local\Microsoft\Windows\Temporary Internet Files\Content.IE5\MPLB87M3\MC900433800[1].png"/>
          <p:cNvPicPr>
            <a:picLocks noChangeAspect="1" noChangeArrowheads="1"/>
          </p:cNvPicPr>
          <p:nvPr/>
        </p:nvPicPr>
        <p:blipFill>
          <a:blip r:embed="rId7"/>
          <a:srcRect/>
          <a:stretch>
            <a:fillRect/>
          </a:stretch>
        </p:blipFill>
        <p:spPr bwMode="auto">
          <a:xfrm>
            <a:off x="674887" y="3415229"/>
            <a:ext cx="1484380" cy="1484380"/>
          </a:xfrm>
          <a:prstGeom prst="rect">
            <a:avLst/>
          </a:prstGeom>
          <a:noFill/>
        </p:spPr>
      </p:pic>
      <p:pic>
        <p:nvPicPr>
          <p:cNvPr id="8" name="Picture 5" descr="C:\Users\lpurdon.CL06\AppData\Local\Microsoft\Windows\Temporary Internet Files\Content.IE5\ZNYWMIFF\MC900433962[1].png"/>
          <p:cNvPicPr>
            <a:picLocks noChangeAspect="1" noChangeArrowheads="1"/>
          </p:cNvPicPr>
          <p:nvPr/>
        </p:nvPicPr>
        <p:blipFill>
          <a:blip r:embed="rId8"/>
          <a:srcRect/>
          <a:stretch>
            <a:fillRect/>
          </a:stretch>
        </p:blipFill>
        <p:spPr bwMode="auto">
          <a:xfrm>
            <a:off x="674705" y="4899609"/>
            <a:ext cx="1484562" cy="148456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Discursive - Process</a:t>
            </a:r>
            <a:endParaRPr lang="en-GB" dirty="0"/>
          </a:p>
        </p:txBody>
      </p:sp>
      <p:sp>
        <p:nvSpPr>
          <p:cNvPr id="5" name="Content Placeholder 4"/>
          <p:cNvSpPr>
            <a:spLocks noGrp="1"/>
          </p:cNvSpPr>
          <p:nvPr>
            <p:ph sz="half" idx="1"/>
          </p:nvPr>
        </p:nvSpPr>
        <p:spPr/>
        <p:txBody>
          <a:bodyPr>
            <a:normAutofit fontScale="92500"/>
          </a:bodyPr>
          <a:lstStyle/>
          <a:p>
            <a:r>
              <a:rPr lang="en-GB" sz="1600" dirty="0" smtClean="0"/>
              <a:t>Spend time </a:t>
            </a:r>
            <a:r>
              <a:rPr lang="en-GB" sz="1600" dirty="0" smtClean="0"/>
              <a:t>considering </a:t>
            </a:r>
            <a:r>
              <a:rPr lang="en-GB" sz="1600" dirty="0" smtClean="0"/>
              <a:t>all aspects of your possible topics. Choose the one you know about and care about. </a:t>
            </a:r>
          </a:p>
          <a:p>
            <a:r>
              <a:rPr lang="en-GB" sz="1600" dirty="0" smtClean="0"/>
              <a:t>Narrow your topic down to a particular aspect of an issue. Is the internet causing harm for example is far too big a question. Should </a:t>
            </a:r>
            <a:r>
              <a:rPr lang="en-GB" sz="1600" dirty="0" err="1" smtClean="0"/>
              <a:t>Ask.fm</a:t>
            </a:r>
            <a:r>
              <a:rPr lang="en-GB" sz="1600" dirty="0" smtClean="0"/>
              <a:t> be banned </a:t>
            </a:r>
            <a:r>
              <a:rPr lang="en-GB" sz="1600" dirty="0" smtClean="0"/>
              <a:t>given </a:t>
            </a:r>
            <a:r>
              <a:rPr lang="en-GB" sz="1600" dirty="0" smtClean="0"/>
              <a:t>recent suicides, would be a better idea. </a:t>
            </a:r>
          </a:p>
          <a:p>
            <a:r>
              <a:rPr lang="en-GB" sz="1600" dirty="0" smtClean="0"/>
              <a:t>Gather all materials – research books, the internet, documentaries, newspapers, speak to people (parents, teachers, peers). Take notes and don’t discount anything at this stage. </a:t>
            </a:r>
          </a:p>
          <a:p>
            <a:endParaRPr lang="en-GB" sz="1600" dirty="0"/>
          </a:p>
        </p:txBody>
      </p:sp>
      <p:sp>
        <p:nvSpPr>
          <p:cNvPr id="6" name="Content Placeholder 5"/>
          <p:cNvSpPr>
            <a:spLocks noGrp="1"/>
          </p:cNvSpPr>
          <p:nvPr>
            <p:ph sz="half" idx="2"/>
          </p:nvPr>
        </p:nvSpPr>
        <p:spPr>
          <a:xfrm>
            <a:off x="4397187" y="1985963"/>
            <a:ext cx="3657600" cy="4140200"/>
          </a:xfrm>
        </p:spPr>
        <p:txBody>
          <a:bodyPr>
            <a:normAutofit fontScale="92500" lnSpcReduction="20000"/>
          </a:bodyPr>
          <a:lstStyle/>
          <a:p>
            <a:r>
              <a:rPr lang="en-GB" sz="1600" dirty="0" smtClean="0"/>
              <a:t>Choose quotes to put in.</a:t>
            </a:r>
          </a:p>
          <a:p>
            <a:r>
              <a:rPr lang="en-GB" sz="1600" dirty="0" smtClean="0"/>
              <a:t>Only then - try to organise your material into a </a:t>
            </a:r>
            <a:r>
              <a:rPr lang="en-GB" sz="1600" b="1" dirty="0" smtClean="0"/>
              <a:t>logical</a:t>
            </a:r>
            <a:r>
              <a:rPr lang="en-GB" sz="1600" dirty="0" smtClean="0"/>
              <a:t> order. </a:t>
            </a:r>
            <a:r>
              <a:rPr lang="en-GB" sz="1600" dirty="0" smtClean="0"/>
              <a:t>7/8</a:t>
            </a:r>
            <a:r>
              <a:rPr lang="en-GB" sz="1600" dirty="0" smtClean="0"/>
              <a:t> </a:t>
            </a:r>
            <a:r>
              <a:rPr lang="en-GB" sz="1600" dirty="0" smtClean="0"/>
              <a:t>paragraphs including your intro and conclusion should do it .</a:t>
            </a:r>
          </a:p>
          <a:p>
            <a:r>
              <a:rPr lang="en-GB" sz="1600" dirty="0" smtClean="0"/>
              <a:t>Complete your first draft without too much care for the final word count (but try to keep it under </a:t>
            </a:r>
            <a:r>
              <a:rPr lang="en-GB" sz="1600" dirty="0" smtClean="0"/>
              <a:t>1200 </a:t>
            </a:r>
            <a:r>
              <a:rPr lang="en-GB" sz="1600" dirty="0" smtClean="0"/>
              <a:t>or editing will be tricky)</a:t>
            </a:r>
          </a:p>
          <a:p>
            <a:r>
              <a:rPr lang="en-GB" sz="1600" dirty="0" smtClean="0"/>
              <a:t> When finished rewrite your intro to make it striking and give a concise summary of the issues. </a:t>
            </a:r>
          </a:p>
          <a:p>
            <a:r>
              <a:rPr lang="en-GB" sz="1600" dirty="0" smtClean="0"/>
              <a:t>Also check that the topic sentences of your main paragraphs effectively link your ideas.</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Discursive – What to Avoid</a:t>
            </a:r>
            <a:endParaRPr lang="en-GB" dirty="0"/>
          </a:p>
        </p:txBody>
      </p:sp>
      <p:sp>
        <p:nvSpPr>
          <p:cNvPr id="3" name="Content Placeholder 2"/>
          <p:cNvSpPr>
            <a:spLocks noGrp="1"/>
          </p:cNvSpPr>
          <p:nvPr>
            <p:ph sz="half" idx="1"/>
          </p:nvPr>
        </p:nvSpPr>
        <p:spPr/>
        <p:txBody>
          <a:bodyPr>
            <a:normAutofit fontScale="85000" lnSpcReduction="10000"/>
          </a:bodyPr>
          <a:lstStyle/>
          <a:p>
            <a:r>
              <a:rPr lang="en-GB" dirty="0" smtClean="0"/>
              <a:t>If you have chosen a poor topic change it. Numerous redrafts will not improve it. </a:t>
            </a:r>
          </a:p>
          <a:p>
            <a:r>
              <a:rPr lang="en-GB" dirty="0" smtClean="0"/>
              <a:t>Try not to sound immature. Some of the issues you are writing about are highly complex. Really think about the impact of what you are discussing. </a:t>
            </a:r>
          </a:p>
          <a:p>
            <a:r>
              <a:rPr lang="en-GB" dirty="0" smtClean="0"/>
              <a:t>Do not rely heavily on American statistics. Many pupils seem to write their essay about American issues without ever making this clear (statistics talk about dollars spent etc) and then finish by discussing British issues. This shows a lack of clarity. </a:t>
            </a:r>
            <a:endParaRPr lang="en-GB" dirty="0"/>
          </a:p>
        </p:txBody>
      </p:sp>
      <p:sp>
        <p:nvSpPr>
          <p:cNvPr id="4" name="Content Placeholder 3"/>
          <p:cNvSpPr>
            <a:spLocks noGrp="1"/>
          </p:cNvSpPr>
          <p:nvPr>
            <p:ph sz="half" idx="2"/>
          </p:nvPr>
        </p:nvSpPr>
        <p:spPr/>
        <p:txBody>
          <a:bodyPr>
            <a:noAutofit/>
          </a:bodyPr>
          <a:lstStyle/>
          <a:p>
            <a:r>
              <a:rPr lang="en-GB" sz="1500" dirty="0" smtClean="0"/>
              <a:t>Try to plan your ideas then decide what quotes and statistics to put in. Don’t base your paragraphs around quotes. </a:t>
            </a:r>
          </a:p>
          <a:p>
            <a:r>
              <a:rPr lang="en-GB" sz="1500" dirty="0" smtClean="0"/>
              <a:t>Quotes that are too long waste words and suggests a lack of </a:t>
            </a:r>
            <a:r>
              <a:rPr lang="en-GB" sz="1500" dirty="0" smtClean="0"/>
              <a:t>confidence.</a:t>
            </a:r>
            <a:endParaRPr lang="en-GB" sz="1500" dirty="0" smtClean="0"/>
          </a:p>
          <a:p>
            <a:r>
              <a:rPr lang="en-GB" sz="1500" dirty="0" smtClean="0"/>
              <a:t>A short conclusion which fails to </a:t>
            </a:r>
            <a:r>
              <a:rPr lang="en-GB" sz="1500" dirty="0" smtClean="0"/>
              <a:t>sum </a:t>
            </a:r>
            <a:r>
              <a:rPr lang="en-GB" sz="1500" dirty="0" smtClean="0"/>
              <a:t>up your own opinions will bring your grade down. </a:t>
            </a:r>
          </a:p>
          <a:p>
            <a:r>
              <a:rPr lang="en-GB" sz="1500" dirty="0" smtClean="0"/>
              <a:t>Some discursive essays can be very ‘dry’. They should also be creative. The sign of a good discursive essay is when imagery and sentence structure has been used to reinforce your points.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GB" dirty="0" smtClean="0"/>
              <a:t>Final Points</a:t>
            </a:r>
            <a:endParaRPr lang="en-GB" dirty="0"/>
          </a:p>
        </p:txBody>
      </p:sp>
      <p:sp>
        <p:nvSpPr>
          <p:cNvPr id="29" name="Content Placeholder 28"/>
          <p:cNvSpPr>
            <a:spLocks noGrp="1"/>
          </p:cNvSpPr>
          <p:nvPr>
            <p:ph idx="1"/>
          </p:nvPr>
        </p:nvSpPr>
        <p:spPr/>
        <p:txBody>
          <a:bodyPr>
            <a:normAutofit fontScale="85000" lnSpcReduction="10000"/>
          </a:bodyPr>
          <a:lstStyle/>
          <a:p>
            <a:r>
              <a:rPr lang="en-GB" dirty="0" smtClean="0"/>
              <a:t>Experiment with your writing. You will not produce your best work by struggling to come up with 1000 words then sticking with that no matter what. </a:t>
            </a:r>
          </a:p>
          <a:p>
            <a:r>
              <a:rPr lang="en-GB" dirty="0" smtClean="0"/>
              <a:t>Your teacher only marks each essay once in depth. Beyond that you are responsible for editing and redrafting. </a:t>
            </a:r>
          </a:p>
          <a:p>
            <a:r>
              <a:rPr lang="en-GB" dirty="0" smtClean="0"/>
              <a:t>Print your final copies in the same font and size. Double space them. </a:t>
            </a:r>
          </a:p>
          <a:p>
            <a:r>
              <a:rPr lang="en-GB" dirty="0" smtClean="0"/>
              <a:t>The </a:t>
            </a:r>
            <a:r>
              <a:rPr lang="en-GB" dirty="0" smtClean="0"/>
              <a:t>examiner reading your work should have a flavour of your personality.  To do this you need to be creative in all elements of the folio. That means varied </a:t>
            </a:r>
            <a:r>
              <a:rPr lang="en-GB" dirty="0" err="1" smtClean="0"/>
              <a:t>vocab</a:t>
            </a:r>
            <a:r>
              <a:rPr lang="en-GB" dirty="0" smtClean="0"/>
              <a:t>, imagery and sentence structures. </a:t>
            </a:r>
          </a:p>
          <a:p>
            <a:r>
              <a:rPr lang="en-GB" dirty="0" smtClean="0"/>
              <a:t>Enjoy it! Many younger pupils enjoy writing creatively. If you see each essay as a creative work then it might not be as </a:t>
            </a:r>
            <a:r>
              <a:rPr lang="en-GB" dirty="0" smtClean="0"/>
              <a:t>horrible as </a:t>
            </a:r>
            <a:r>
              <a:rPr lang="en-GB" dirty="0" smtClean="0"/>
              <a:t>you think. </a:t>
            </a:r>
            <a:r>
              <a:rPr lang="en-GB" dirty="0" smtClean="0"/>
              <a:t>Take pride in your work.</a:t>
            </a:r>
            <a:endParaRPr lang="en-GB" dirty="0" smtClean="0"/>
          </a:p>
          <a:p>
            <a:endParaRPr lang="en-GB"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5</a:t>
            </a:r>
            <a:r>
              <a:rPr lang="en-US" dirty="0" smtClean="0"/>
              <a:t> </a:t>
            </a:r>
            <a:r>
              <a:rPr lang="en-US" dirty="0" smtClean="0"/>
              <a:t>Folio</a:t>
            </a:r>
            <a:endParaRPr lang="en-US" dirty="0"/>
          </a:p>
        </p:txBody>
      </p:sp>
      <p:sp>
        <p:nvSpPr>
          <p:cNvPr id="3" name="Content Placeholder 2"/>
          <p:cNvSpPr>
            <a:spLocks noGrp="1"/>
          </p:cNvSpPr>
          <p:nvPr>
            <p:ph idx="1"/>
          </p:nvPr>
        </p:nvSpPr>
        <p:spPr/>
        <p:txBody>
          <a:bodyPr>
            <a:normAutofit/>
          </a:bodyPr>
          <a:lstStyle/>
          <a:p>
            <a:r>
              <a:rPr lang="en-US" dirty="0" smtClean="0"/>
              <a:t>Your Folio consists of two essays. </a:t>
            </a:r>
          </a:p>
          <a:p>
            <a:r>
              <a:rPr lang="en-US" dirty="0" smtClean="0"/>
              <a:t>Each </a:t>
            </a:r>
            <a:r>
              <a:rPr lang="en-US" dirty="0" smtClean="0"/>
              <a:t>essay is marked out </a:t>
            </a:r>
            <a:r>
              <a:rPr lang="en-US" dirty="0" smtClean="0"/>
              <a:t>of 15.</a:t>
            </a:r>
            <a:endParaRPr lang="en-US" dirty="0" smtClean="0"/>
          </a:p>
          <a:p>
            <a:r>
              <a:rPr lang="en-US" dirty="0" smtClean="0"/>
              <a:t>If your essay has too many technical errors it will </a:t>
            </a:r>
            <a:r>
              <a:rPr lang="en-US" dirty="0" smtClean="0"/>
              <a:t>fail and </a:t>
            </a:r>
            <a:r>
              <a:rPr lang="en-US" dirty="0" smtClean="0"/>
              <a:t>receive a maximum </a:t>
            </a:r>
            <a:r>
              <a:rPr lang="en-US" dirty="0" smtClean="0"/>
              <a:t>of 6.</a:t>
            </a:r>
            <a:endParaRPr lang="en-US" dirty="0" smtClean="0"/>
          </a:p>
          <a:p>
            <a:r>
              <a:rPr lang="en-US" dirty="0" smtClean="0"/>
              <a:t>One essay is Personal/Creative </a:t>
            </a:r>
            <a:r>
              <a:rPr lang="en-US" dirty="0" smtClean="0"/>
              <a:t>and </a:t>
            </a:r>
            <a:r>
              <a:rPr lang="en-US" dirty="0" smtClean="0"/>
              <a:t>the other is </a:t>
            </a:r>
            <a:r>
              <a:rPr lang="en-US" dirty="0" smtClean="0"/>
              <a:t>(broadly</a:t>
            </a:r>
            <a:r>
              <a:rPr lang="en-US" dirty="0" smtClean="0"/>
              <a:t>) Discursive.</a:t>
            </a:r>
          </a:p>
          <a:p>
            <a:r>
              <a:rPr lang="en-US" dirty="0" smtClean="0"/>
              <a:t>Each essay has a limit of </a:t>
            </a:r>
            <a:r>
              <a:rPr lang="en-US" dirty="0" smtClean="0"/>
              <a:t>1000 </a:t>
            </a:r>
            <a:r>
              <a:rPr lang="en-US" dirty="0" smtClean="0"/>
              <a:t>words. </a:t>
            </a:r>
          </a:p>
          <a:p>
            <a:pPr marL="0" indent="0">
              <a:buNone/>
            </a:pPr>
            <a:endParaRPr lang="en-US" dirty="0" smtClean="0"/>
          </a:p>
        </p:txBody>
      </p:sp>
    </p:spTree>
    <p:extLst>
      <p:ext uri="{BB962C8B-B14F-4D97-AF65-F5344CB8AC3E}">
        <p14:creationId xmlns="" xmlns:p14="http://schemas.microsoft.com/office/powerpoint/2010/main" val="2682642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Personal/Creative</a:t>
            </a:r>
            <a:br>
              <a:rPr lang="en-US" dirty="0" smtClean="0"/>
            </a:b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Some pupils know from previous experience which is their strongest type of essay and decide based on this. </a:t>
            </a:r>
          </a:p>
          <a:p>
            <a:r>
              <a:rPr lang="en-US" dirty="0" smtClean="0"/>
              <a:t>Some pupils attempt both. It is a good idea to try this if you have the time as a broad range of writing can sometimes allow you to produce your best work.</a:t>
            </a:r>
          </a:p>
          <a:p>
            <a:r>
              <a:rPr lang="en-US" dirty="0"/>
              <a:t>A</a:t>
            </a:r>
            <a:r>
              <a:rPr lang="en-US" dirty="0" smtClean="0"/>
              <a:t> good personal essay </a:t>
            </a:r>
            <a:r>
              <a:rPr lang="en-US" i="1" dirty="0" smtClean="0"/>
              <a:t>is</a:t>
            </a:r>
            <a:r>
              <a:rPr lang="en-US" dirty="0" smtClean="0"/>
              <a:t> creative – you should include imagery (similes, metaphors…) to describe real places and people. </a:t>
            </a:r>
          </a:p>
          <a:p>
            <a:r>
              <a:rPr lang="en-US" dirty="0" smtClean="0"/>
              <a:t>A good story should </a:t>
            </a:r>
            <a:r>
              <a:rPr lang="en-US" i="1" dirty="0" smtClean="0"/>
              <a:t>feel </a:t>
            </a:r>
            <a:r>
              <a:rPr lang="en-US" dirty="0" smtClean="0"/>
              <a:t>personal because we feel the characters and situations are believable. </a:t>
            </a:r>
          </a:p>
          <a:p>
            <a:pPr marL="0" indent="0">
              <a:buNone/>
            </a:pPr>
            <a:endParaRPr lang="en-US" dirty="0"/>
          </a:p>
        </p:txBody>
      </p:sp>
    </p:spTree>
    <p:extLst>
      <p:ext uri="{BB962C8B-B14F-4D97-AF65-F5344CB8AC3E}">
        <p14:creationId xmlns="" xmlns:p14="http://schemas.microsoft.com/office/powerpoint/2010/main" val="52342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a:t>
            </a:r>
            <a:endParaRPr lang="en-US" dirty="0"/>
          </a:p>
        </p:txBody>
      </p:sp>
      <p:sp>
        <p:nvSpPr>
          <p:cNvPr id="3" name="Content Placeholder 2"/>
          <p:cNvSpPr>
            <a:spLocks noGrp="1"/>
          </p:cNvSpPr>
          <p:nvPr>
            <p:ph idx="1"/>
          </p:nvPr>
        </p:nvSpPr>
        <p:spPr/>
        <p:txBody>
          <a:bodyPr>
            <a:normAutofit lnSpcReduction="10000"/>
          </a:bodyPr>
          <a:lstStyle/>
          <a:p>
            <a:r>
              <a:rPr lang="en-US" dirty="0" smtClean="0"/>
              <a:t>A personal essay at </a:t>
            </a:r>
            <a:r>
              <a:rPr lang="en-US" dirty="0" smtClean="0"/>
              <a:t>National 5</a:t>
            </a:r>
            <a:r>
              <a:rPr lang="en-US" dirty="0" smtClean="0"/>
              <a:t> </a:t>
            </a:r>
            <a:r>
              <a:rPr lang="en-US" dirty="0" smtClean="0"/>
              <a:t>level must contain </a:t>
            </a:r>
            <a:r>
              <a:rPr lang="en-US" dirty="0" smtClean="0"/>
              <a:t>reflection</a:t>
            </a:r>
            <a:r>
              <a:rPr lang="en-US" dirty="0" smtClean="0"/>
              <a:t>. You are trying to express your experience of the world as a young adult. </a:t>
            </a:r>
          </a:p>
          <a:p>
            <a:r>
              <a:rPr lang="en-US" dirty="0" smtClean="0"/>
              <a:t>Difficult experiences often produce strong emotions, but strong emotions badly expressed will not produce a good essay. </a:t>
            </a:r>
          </a:p>
          <a:p>
            <a:r>
              <a:rPr lang="en-US" dirty="0" smtClean="0"/>
              <a:t>Your essay </a:t>
            </a:r>
            <a:r>
              <a:rPr lang="en-US" dirty="0" smtClean="0"/>
              <a:t>should focus on one event, idea or concept.</a:t>
            </a:r>
            <a:endParaRPr lang="en-US" dirty="0" smtClean="0"/>
          </a:p>
          <a:p>
            <a:r>
              <a:rPr lang="en-US" dirty="0" smtClean="0"/>
              <a:t>You do not have to write about a personal incident. </a:t>
            </a:r>
            <a:r>
              <a:rPr lang="en-US" dirty="0" smtClean="0"/>
              <a:t>You could write an insightful essay about how you feel about ‘embarrassment’, ‘regret’ or </a:t>
            </a:r>
            <a:r>
              <a:rPr lang="en-US" dirty="0" smtClean="0"/>
              <a:t>‘</a:t>
            </a:r>
            <a:r>
              <a:rPr lang="en-US" dirty="0" smtClean="0"/>
              <a:t>guilt</a:t>
            </a:r>
            <a:r>
              <a:rPr lang="en-US" dirty="0" smtClean="0"/>
              <a:t>’. </a:t>
            </a:r>
            <a:r>
              <a:rPr lang="en-US" dirty="0" smtClean="0"/>
              <a:t>Stronger candidates may want to consider trying this. </a:t>
            </a:r>
            <a:endParaRPr lang="en-US" dirty="0"/>
          </a:p>
        </p:txBody>
      </p:sp>
    </p:spTree>
    <p:extLst>
      <p:ext uri="{BB962C8B-B14F-4D97-AF65-F5344CB8AC3E}">
        <p14:creationId xmlns="" xmlns:p14="http://schemas.microsoft.com/office/powerpoint/2010/main" val="3173799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Topics</a:t>
            </a:r>
            <a:endParaRPr lang="en-US" dirty="0"/>
          </a:p>
        </p:txBody>
      </p:sp>
      <p:graphicFrame>
        <p:nvGraphicFramePr>
          <p:cNvPr id="4" name="Content Placeholder 3"/>
          <p:cNvGraphicFramePr>
            <a:graphicFrameLocks noGrp="1"/>
          </p:cNvGraphicFramePr>
          <p:nvPr>
            <p:ph idx="1"/>
          </p:nvPr>
        </p:nvGraphicFramePr>
        <p:xfrm>
          <a:off x="498287" y="1981200"/>
          <a:ext cx="7556500" cy="414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7" name="Picture 3" descr="C:\Users\lpurdon.CL06\AppData\Local\Microsoft\Windows\Temporary Internet Files\Content.IE5\CBLRZRB2\MC900441498[1].png"/>
          <p:cNvPicPr>
            <a:picLocks noChangeAspect="1" noChangeArrowheads="1"/>
          </p:cNvPicPr>
          <p:nvPr/>
        </p:nvPicPr>
        <p:blipFill>
          <a:blip r:embed="rId6"/>
          <a:srcRect/>
          <a:stretch>
            <a:fillRect/>
          </a:stretch>
        </p:blipFill>
        <p:spPr bwMode="auto">
          <a:xfrm>
            <a:off x="498474" y="1754436"/>
            <a:ext cx="1660793" cy="1660793"/>
          </a:xfrm>
          <a:prstGeom prst="rect">
            <a:avLst/>
          </a:prstGeom>
          <a:noFill/>
        </p:spPr>
      </p:pic>
      <p:pic>
        <p:nvPicPr>
          <p:cNvPr id="1028" name="Picture 4" descr="C:\Users\lpurdon.CL06\AppData\Local\Microsoft\Windows\Temporary Internet Files\Content.IE5\MPLB87M3\MC900433800[1].png"/>
          <p:cNvPicPr>
            <a:picLocks noChangeAspect="1" noChangeArrowheads="1"/>
          </p:cNvPicPr>
          <p:nvPr/>
        </p:nvPicPr>
        <p:blipFill>
          <a:blip r:embed="rId7"/>
          <a:srcRect/>
          <a:stretch>
            <a:fillRect/>
          </a:stretch>
        </p:blipFill>
        <p:spPr bwMode="auto">
          <a:xfrm>
            <a:off x="674887" y="3415229"/>
            <a:ext cx="1484380" cy="1484380"/>
          </a:xfrm>
          <a:prstGeom prst="rect">
            <a:avLst/>
          </a:prstGeom>
          <a:noFill/>
        </p:spPr>
      </p:pic>
      <p:pic>
        <p:nvPicPr>
          <p:cNvPr id="1029" name="Picture 5" descr="C:\Users\lpurdon.CL06\AppData\Local\Microsoft\Windows\Temporary Internet Files\Content.IE5\ZNYWMIFF\MC900433962[1].png"/>
          <p:cNvPicPr>
            <a:picLocks noChangeAspect="1" noChangeArrowheads="1"/>
          </p:cNvPicPr>
          <p:nvPr/>
        </p:nvPicPr>
        <p:blipFill>
          <a:blip r:embed="rId8"/>
          <a:srcRect/>
          <a:stretch>
            <a:fillRect/>
          </a:stretch>
        </p:blipFill>
        <p:spPr bwMode="auto">
          <a:xfrm>
            <a:off x="674705" y="4899609"/>
            <a:ext cx="1484562" cy="1484562"/>
          </a:xfrm>
          <a:prstGeom prst="rect">
            <a:avLst/>
          </a:prstGeom>
          <a:noFill/>
        </p:spPr>
      </p:pic>
    </p:spTree>
    <p:extLst>
      <p:ext uri="{BB962C8B-B14F-4D97-AF65-F5344CB8AC3E}">
        <p14:creationId xmlns="" xmlns:p14="http://schemas.microsoft.com/office/powerpoint/2010/main" val="3542464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Creative  </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Creative work has to show a control of language to </a:t>
            </a:r>
            <a:r>
              <a:rPr lang="en-GB" dirty="0" smtClean="0"/>
              <a:t>reveal </a:t>
            </a:r>
            <a:r>
              <a:rPr lang="en-GB" dirty="0" smtClean="0"/>
              <a:t>characterisation, setting and plot development. This is not </a:t>
            </a:r>
            <a:r>
              <a:rPr lang="en-GB" dirty="0" smtClean="0"/>
              <a:t>easy.</a:t>
            </a:r>
            <a:endParaRPr lang="en-GB" dirty="0" smtClean="0"/>
          </a:p>
          <a:p>
            <a:r>
              <a:rPr lang="en-GB" dirty="0" smtClean="0"/>
              <a:t>Pupils who read and who have previously written stories are more likely to succeed in this essay. </a:t>
            </a:r>
          </a:p>
          <a:p>
            <a:r>
              <a:rPr lang="en-GB" dirty="0" smtClean="0"/>
              <a:t>Avoid using plots that lean heavily on things you have seen in </a:t>
            </a:r>
            <a:r>
              <a:rPr lang="en-GB" dirty="0" err="1" smtClean="0"/>
              <a:t>tv</a:t>
            </a:r>
            <a:r>
              <a:rPr lang="en-GB" dirty="0" smtClean="0"/>
              <a:t> shows </a:t>
            </a:r>
            <a:r>
              <a:rPr lang="en-GB" dirty="0" smtClean="0"/>
              <a:t>or films.</a:t>
            </a:r>
            <a:endParaRPr lang="en-GB" dirty="0" smtClean="0"/>
          </a:p>
          <a:p>
            <a:r>
              <a:rPr lang="en-GB" dirty="0" smtClean="0"/>
              <a:t>Be prepared to work on various drafts independently if working on a creative essay. </a:t>
            </a:r>
          </a:p>
          <a:p>
            <a:r>
              <a:rPr lang="en-GB" dirty="0" smtClean="0"/>
              <a:t>The most effective stories are moving because the reader can relate to them or believe in them</a:t>
            </a:r>
            <a:r>
              <a:rPr lang="en-GB" dirty="0" smtClean="0"/>
              <a:t>. If your story contains too many characters and fabulous settings it will not sound authentic.</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Creative Ideas</a:t>
            </a:r>
            <a:endParaRPr lang="en-GB" dirty="0"/>
          </a:p>
        </p:txBody>
      </p:sp>
      <p:graphicFrame>
        <p:nvGraphicFramePr>
          <p:cNvPr id="7" name="Content Placeholder 6"/>
          <p:cNvGraphicFramePr>
            <a:graphicFrameLocks noGrp="1"/>
          </p:cNvGraphicFramePr>
          <p:nvPr>
            <p:ph idx="1"/>
          </p:nvPr>
        </p:nvGraphicFramePr>
        <p:xfrm>
          <a:off x="498475" y="1981200"/>
          <a:ext cx="7556500" cy="4144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3" descr="C:\Users\lpurdon.CL06\AppData\Local\Microsoft\Windows\Temporary Internet Files\Content.IE5\CBLRZRB2\MC900441498[1].png"/>
          <p:cNvPicPr>
            <a:picLocks noChangeAspect="1" noChangeArrowheads="1"/>
          </p:cNvPicPr>
          <p:nvPr/>
        </p:nvPicPr>
        <p:blipFill>
          <a:blip r:embed="rId6"/>
          <a:srcRect/>
          <a:stretch>
            <a:fillRect/>
          </a:stretch>
        </p:blipFill>
        <p:spPr bwMode="auto">
          <a:xfrm>
            <a:off x="498474" y="1754436"/>
            <a:ext cx="1660793" cy="1660793"/>
          </a:xfrm>
          <a:prstGeom prst="rect">
            <a:avLst/>
          </a:prstGeom>
          <a:noFill/>
        </p:spPr>
      </p:pic>
      <p:pic>
        <p:nvPicPr>
          <p:cNvPr id="9" name="Picture 4" descr="C:\Users\lpurdon.CL06\AppData\Local\Microsoft\Windows\Temporary Internet Files\Content.IE5\MPLB87M3\MC900433800[1].png"/>
          <p:cNvPicPr>
            <a:picLocks noChangeAspect="1" noChangeArrowheads="1"/>
          </p:cNvPicPr>
          <p:nvPr/>
        </p:nvPicPr>
        <p:blipFill>
          <a:blip r:embed="rId7"/>
          <a:srcRect/>
          <a:stretch>
            <a:fillRect/>
          </a:stretch>
        </p:blipFill>
        <p:spPr bwMode="auto">
          <a:xfrm>
            <a:off x="674887" y="3415229"/>
            <a:ext cx="1484380" cy="1484380"/>
          </a:xfrm>
          <a:prstGeom prst="rect">
            <a:avLst/>
          </a:prstGeom>
          <a:noFill/>
        </p:spPr>
      </p:pic>
      <p:pic>
        <p:nvPicPr>
          <p:cNvPr id="10" name="Picture 5" descr="C:\Users\lpurdon.CL06\AppData\Local\Microsoft\Windows\Temporary Internet Files\Content.IE5\ZNYWMIFF\MC900433962[1].png"/>
          <p:cNvPicPr>
            <a:picLocks noChangeAspect="1" noChangeArrowheads="1"/>
          </p:cNvPicPr>
          <p:nvPr/>
        </p:nvPicPr>
        <p:blipFill>
          <a:blip r:embed="rId8"/>
          <a:srcRect/>
          <a:stretch>
            <a:fillRect/>
          </a:stretch>
        </p:blipFill>
        <p:spPr bwMode="auto">
          <a:xfrm>
            <a:off x="674705" y="4899609"/>
            <a:ext cx="1484562" cy="148456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Personal/Creative - Tips</a:t>
            </a:r>
            <a:endParaRPr lang="en-GB" dirty="0"/>
          </a:p>
        </p:txBody>
      </p:sp>
      <p:sp>
        <p:nvSpPr>
          <p:cNvPr id="5" name="Content Placeholder 4"/>
          <p:cNvSpPr>
            <a:spLocks noGrp="1"/>
          </p:cNvSpPr>
          <p:nvPr>
            <p:ph sz="half" idx="1"/>
          </p:nvPr>
        </p:nvSpPr>
        <p:spPr/>
        <p:txBody>
          <a:bodyPr>
            <a:normAutofit fontScale="92500" lnSpcReduction="10000"/>
          </a:bodyPr>
          <a:lstStyle/>
          <a:p>
            <a:r>
              <a:rPr lang="en-GB" dirty="0" smtClean="0"/>
              <a:t>Do create an interesting opening that does not reveal too much.</a:t>
            </a:r>
          </a:p>
          <a:p>
            <a:r>
              <a:rPr lang="en-GB" dirty="0" smtClean="0"/>
              <a:t>Use a variety of appropriate similes and metaphors. Experiment with these before completing a final draft.</a:t>
            </a:r>
          </a:p>
          <a:p>
            <a:r>
              <a:rPr lang="en-GB" dirty="0" smtClean="0"/>
              <a:t>Vary your sentences. Effective manipulation of punctuation is the sign of a strong candidate.</a:t>
            </a:r>
          </a:p>
          <a:p>
            <a:r>
              <a:rPr lang="en-GB" dirty="0" smtClean="0"/>
              <a:t>Think carefully about structure. Use flash backs or start your story at an unusual point for impact. </a:t>
            </a:r>
          </a:p>
        </p:txBody>
      </p:sp>
      <p:sp>
        <p:nvSpPr>
          <p:cNvPr id="6" name="Content Placeholder 5"/>
          <p:cNvSpPr>
            <a:spLocks noGrp="1"/>
          </p:cNvSpPr>
          <p:nvPr>
            <p:ph sz="half" idx="2"/>
          </p:nvPr>
        </p:nvSpPr>
        <p:spPr/>
        <p:txBody>
          <a:bodyPr>
            <a:normAutofit fontScale="92500" lnSpcReduction="10000"/>
          </a:bodyPr>
          <a:lstStyle/>
          <a:p>
            <a:r>
              <a:rPr lang="en-GB" dirty="0" smtClean="0"/>
              <a:t>Ensure that your resolution is interesting and that your piece ends that way for a reason</a:t>
            </a:r>
            <a:r>
              <a:rPr lang="en-GB" dirty="0" smtClean="0"/>
              <a:t>.</a:t>
            </a:r>
          </a:p>
          <a:p>
            <a:r>
              <a:rPr lang="en-GB" dirty="0" smtClean="0"/>
              <a:t> </a:t>
            </a:r>
            <a:r>
              <a:rPr lang="en-GB" dirty="0" smtClean="0"/>
              <a:t>You can make your ending link to your opening for a circular feel. </a:t>
            </a:r>
          </a:p>
          <a:p>
            <a:r>
              <a:rPr lang="en-GB" dirty="0" smtClean="0"/>
              <a:t>Work on more than one idea. Fluency and a broad range of work leads to good writing, not a 10</a:t>
            </a:r>
            <a:r>
              <a:rPr lang="en-GB" baseline="30000" dirty="0" smtClean="0"/>
              <a:t>th</a:t>
            </a:r>
            <a:r>
              <a:rPr lang="en-GB" dirty="0" smtClean="0"/>
              <a:t> redraft of an average essay.</a:t>
            </a:r>
          </a:p>
          <a:p>
            <a:r>
              <a:rPr lang="en-GB" dirty="0" smtClean="0"/>
              <a:t>Share your work with your peers and discuss strengths/areas for improvement. </a:t>
            </a:r>
          </a:p>
          <a:p>
            <a:endParaRPr lang="en-GB"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Personal/Creative – What to Avoid</a:t>
            </a:r>
            <a:endParaRPr lang="en-GB" dirty="0"/>
          </a:p>
        </p:txBody>
      </p:sp>
      <p:sp>
        <p:nvSpPr>
          <p:cNvPr id="5" name="Content Placeholder 4"/>
          <p:cNvSpPr>
            <a:spLocks noGrp="1"/>
          </p:cNvSpPr>
          <p:nvPr>
            <p:ph sz="half" idx="1"/>
          </p:nvPr>
        </p:nvSpPr>
        <p:spPr/>
        <p:txBody>
          <a:bodyPr/>
          <a:lstStyle/>
          <a:p>
            <a:r>
              <a:rPr lang="en-GB" dirty="0" smtClean="0"/>
              <a:t>Do not get the basics wrong. Computers do not mean error free writing. It is surprising how many mistakes are never corrected by the candidate despite their teacher pointing them out.</a:t>
            </a:r>
          </a:p>
          <a:p>
            <a:r>
              <a:rPr lang="en-GB" dirty="0" smtClean="0"/>
              <a:t>Do not use work/ideas </a:t>
            </a:r>
            <a:r>
              <a:rPr lang="en-GB" dirty="0" smtClean="0"/>
              <a:t>from a previous essay. </a:t>
            </a:r>
            <a:r>
              <a:rPr lang="en-GB" dirty="0" smtClean="0"/>
              <a:t>Keep your writing fresh and challenge yourself. </a:t>
            </a:r>
            <a:endParaRPr lang="en-GB" dirty="0"/>
          </a:p>
        </p:txBody>
      </p:sp>
      <p:sp>
        <p:nvSpPr>
          <p:cNvPr id="6" name="Content Placeholder 5"/>
          <p:cNvSpPr>
            <a:spLocks noGrp="1"/>
          </p:cNvSpPr>
          <p:nvPr>
            <p:ph sz="half" idx="2"/>
          </p:nvPr>
        </p:nvSpPr>
        <p:spPr>
          <a:xfrm>
            <a:off x="4399878" y="1985962"/>
            <a:ext cx="3657600" cy="4414837"/>
          </a:xfrm>
        </p:spPr>
        <p:txBody>
          <a:bodyPr>
            <a:normAutofit/>
          </a:bodyPr>
          <a:lstStyle/>
          <a:p>
            <a:r>
              <a:rPr lang="en-GB" dirty="0" smtClean="0"/>
              <a:t>The biggest problem with many essays is weakness in expression. </a:t>
            </a:r>
          </a:p>
          <a:p>
            <a:pPr>
              <a:buNone/>
            </a:pPr>
            <a:r>
              <a:rPr lang="en-GB" b="1" u="sng" dirty="0" smtClean="0"/>
              <a:t>AVOID CLICHED LANGUAGE! </a:t>
            </a:r>
          </a:p>
          <a:p>
            <a:pPr>
              <a:buNone/>
            </a:pPr>
            <a:r>
              <a:rPr lang="en-GB" dirty="0" smtClean="0"/>
              <a:t>Such as…</a:t>
            </a:r>
          </a:p>
          <a:p>
            <a:pPr>
              <a:buNone/>
            </a:pPr>
            <a:r>
              <a:rPr lang="en-GB" dirty="0" smtClean="0"/>
              <a:t>I had butterflies in my stomach</a:t>
            </a:r>
          </a:p>
          <a:p>
            <a:pPr>
              <a:buNone/>
            </a:pPr>
            <a:r>
              <a:rPr lang="en-GB" dirty="0" smtClean="0"/>
              <a:t>Tears streamed down my face</a:t>
            </a:r>
          </a:p>
          <a:p>
            <a:pPr>
              <a:buNone/>
            </a:pPr>
            <a:r>
              <a:rPr lang="en-GB" dirty="0" smtClean="0"/>
              <a:t>I froze like ice</a:t>
            </a:r>
          </a:p>
          <a:p>
            <a:pPr>
              <a:buNone/>
            </a:pPr>
            <a:r>
              <a:rPr lang="en-GB" dirty="0" smtClean="0"/>
              <a:t>      </a:t>
            </a:r>
            <a:endParaRPr lang="en-GB" b="1" dirty="0" smtClean="0"/>
          </a:p>
          <a:p>
            <a:pPr>
              <a:buNone/>
            </a:pPr>
            <a:endParaRPr lang="en-GB" sz="1400" dirty="0" smtClean="0"/>
          </a:p>
          <a:p>
            <a:pPr>
              <a:buNone/>
            </a:pPr>
            <a:endParaRPr lang="en-GB" dirty="0" smtClean="0"/>
          </a:p>
          <a:p>
            <a:pPr>
              <a:buNone/>
            </a:pPr>
            <a:endParaRPr lang="en-GB" dirty="0"/>
          </a:p>
        </p:txBody>
      </p:sp>
    </p:spTree>
  </p:cSld>
  <p:clrMapOvr>
    <a:masterClrMapping/>
  </p:clrMapOvr>
</p:sld>
</file>

<file path=ppt/theme/theme1.xml><?xml version="1.0" encoding="utf-8"?>
<a:theme xmlns:a="http://schemas.openxmlformats.org/drawingml/2006/main" name="Advantag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454</TotalTime>
  <Words>1460</Words>
  <Application>Microsoft Office PowerPoint</Application>
  <PresentationFormat>On-screen Show (4:3)</PresentationFormat>
  <Paragraphs>112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Advantage</vt:lpstr>
      <vt:lpstr>National 5 Folio </vt:lpstr>
      <vt:lpstr>National 5 Folio</vt:lpstr>
      <vt:lpstr>Personal/Creative  </vt:lpstr>
      <vt:lpstr>Personal</vt:lpstr>
      <vt:lpstr>Personal Topics</vt:lpstr>
      <vt:lpstr>Creative  </vt:lpstr>
      <vt:lpstr>Creative Ideas</vt:lpstr>
      <vt:lpstr>Personal/Creative - Tips</vt:lpstr>
      <vt:lpstr>Personal/Creative – What to Avoid</vt:lpstr>
      <vt:lpstr>Discursive Essay </vt:lpstr>
      <vt:lpstr>Choosing a Topic</vt:lpstr>
      <vt:lpstr>Discursive - Process</vt:lpstr>
      <vt:lpstr>Discursive – What to Avoid</vt:lpstr>
      <vt:lpstr>Final Points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Folio</dc:title>
  <dc:creator>Lindsay</dc:creator>
  <cp:lastModifiedBy>lpurdon</cp:lastModifiedBy>
  <cp:revision>41</cp:revision>
  <dcterms:created xsi:type="dcterms:W3CDTF">2013-08-19T19:57:09Z</dcterms:created>
  <dcterms:modified xsi:type="dcterms:W3CDTF">2015-05-27T12:13:48Z</dcterms:modified>
</cp:coreProperties>
</file>